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1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5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0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2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397D68E-1D30-4189-9FB8-F759374AA485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43FF837-2EFA-4752-B679-2104B202A6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84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57" y="551924"/>
            <a:ext cx="8814486" cy="6096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PAUL’S FOUR MAJOR ACCOMPLISHMENTS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85" y="1177378"/>
            <a:ext cx="8233296" cy="1903573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Fought the good fight</a:t>
            </a:r>
          </a:p>
          <a:p>
            <a:pPr algn="ctr"/>
            <a:r>
              <a:rPr lang="en-US" sz="2200" b="1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Finished the RACE</a:t>
            </a:r>
          </a:p>
          <a:p>
            <a:pPr algn="ctr"/>
            <a:r>
              <a:rPr lang="en-US" sz="2200" b="1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Kept the faith</a:t>
            </a:r>
          </a:p>
          <a:p>
            <a:pPr algn="ctr"/>
            <a:r>
              <a:rPr lang="en-US" sz="2200" b="1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Gained the crown of righteousness</a:t>
            </a:r>
            <a:endParaRPr lang="en-US" sz="2200" b="1" dirty="0"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64757" cy="6549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79243" y="-1"/>
            <a:ext cx="164757" cy="6549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422" y="6128951"/>
            <a:ext cx="8699156" cy="25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385" y="3097425"/>
            <a:ext cx="82332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For 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I am already being poured out as a drink offering, and the time of my departure is at </a:t>
            </a:r>
            <a:r>
              <a:rPr lang="en-US" sz="26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hand. I 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have </a:t>
            </a:r>
            <a:r>
              <a:rPr lang="en-US" sz="2600" dirty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fought the good fight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, I have </a:t>
            </a:r>
            <a:r>
              <a:rPr lang="en-US" sz="2600" dirty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finished the race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, I have </a:t>
            </a:r>
            <a:r>
              <a:rPr lang="en-US" sz="2600" dirty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kept the </a:t>
            </a:r>
            <a:r>
              <a:rPr lang="en-US" sz="2600" dirty="0" smtClean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faith</a:t>
            </a:r>
            <a:r>
              <a:rPr lang="en-US" sz="26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. Finally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, there is laid up for me </a:t>
            </a:r>
            <a:r>
              <a:rPr lang="en-US" sz="2600" dirty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crown of righteousness</a:t>
            </a:r>
            <a:r>
              <a:rPr lang="en-US" sz="2600" dirty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, which the Lord, the righteous Judge, will give to me on that Day, and not to me only but also to all who have loved His appearing</a:t>
            </a:r>
            <a:r>
              <a:rPr lang="en-US" sz="26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. </a:t>
            </a:r>
            <a:r>
              <a:rPr lang="en-US" sz="2600" b="1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2 Timothy 4:6-8</a:t>
            </a:r>
            <a:endParaRPr lang="en-US" sz="2600" b="1" dirty="0">
              <a:solidFill>
                <a:schemeClr val="bg1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6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57" y="551924"/>
            <a:ext cx="8814486" cy="6096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PAUL’S FOUR MAJOR ACCOMPLISHMENTS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85" y="1317425"/>
            <a:ext cx="8233296" cy="1541108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These Four accomplishments</a:t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should serve as an inspiration</a:t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for each one of us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64757" cy="6549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79243" y="-1"/>
            <a:ext cx="164757" cy="6549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422" y="6128951"/>
            <a:ext cx="8699156" cy="25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385" y="3179805"/>
            <a:ext cx="8233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Fight the good fight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Finish the race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Keep the faith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Look forward to the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crown of righteousness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9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Fought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good fight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869653"/>
            <a:ext cx="8213124" cy="263644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“War the good warfare”</a:t>
            </a:r>
          </a:p>
          <a:p>
            <a: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Not a carnal war – a spiritual one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2 Corinthians 10:4-5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Ephesians 6:11-18</a:t>
            </a:r>
            <a:endParaRPr lang="en-US" sz="3200" dirty="0">
              <a:solidFill>
                <a:srgbClr val="C000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884" y="3286897"/>
            <a:ext cx="3951435" cy="2981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743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Fought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good fight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869988"/>
            <a:ext cx="8213124" cy="4341342"/>
          </a:xfrm>
        </p:spPr>
        <p:txBody>
          <a:bodyPr>
            <a:normAutofit fontScale="92500" lnSpcReduction="10000"/>
          </a:bodyPr>
          <a:lstStyle/>
          <a:p>
            <a:r>
              <a:rPr lang="en-US" sz="37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Christian’s armor: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Truth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John 8:32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Righteousness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Philippians 3:9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Peace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Philippians 4:4-7</a:t>
            </a:r>
            <a:endParaRPr lang="en-US" sz="3200" dirty="0">
              <a:solidFill>
                <a:srgbClr val="C000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814" y="1982091"/>
            <a:ext cx="2879125" cy="4297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08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Fought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good fight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869984"/>
            <a:ext cx="8213124" cy="4271320"/>
          </a:xfrm>
        </p:spPr>
        <p:txBody>
          <a:bodyPr>
            <a:normAutofit fontScale="92500" lnSpcReduction="10000"/>
          </a:bodyPr>
          <a:lstStyle/>
          <a:p>
            <a:r>
              <a:rPr lang="en-US" sz="37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Christian’s armor: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Faith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Romans 10:17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Salvation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Acts 2:38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Word of God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2 Timothy 3:16; Matthew 4:3-4</a:t>
            </a:r>
            <a:endParaRPr lang="en-US" sz="3200" dirty="0">
              <a:solidFill>
                <a:srgbClr val="C000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320" y="2467618"/>
            <a:ext cx="4377123" cy="2936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3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Fought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good fight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869984"/>
            <a:ext cx="8213124" cy="2059465"/>
          </a:xfrm>
        </p:spPr>
        <p:txBody>
          <a:bodyPr>
            <a:normAutofit/>
          </a:bodyPr>
          <a:lstStyle/>
          <a:p>
            <a:r>
              <a:rPr lang="en-US" sz="37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Christian’s armor: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Prayer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James 5:16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3680" y="4238035"/>
            <a:ext cx="7957225" cy="1943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978" y="4234246"/>
            <a:ext cx="7735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Paul’s warfare that he fought was both defensive and offensive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Philippians 1:17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Acts 20:20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24" y="2084173"/>
            <a:ext cx="2899719" cy="1924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328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Fought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good fight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977078"/>
            <a:ext cx="8204886" cy="3748221"/>
          </a:xfrm>
        </p:spPr>
        <p:txBody>
          <a:bodyPr>
            <a:normAutofit fontScale="92500"/>
          </a:bodyPr>
          <a:lstStyle/>
          <a:p>
            <a:r>
              <a:rPr lang="en-US" sz="37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Paul was a good soldier of Christ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Well disciplined – </a:t>
            </a:r>
            <a:r>
              <a:rPr lang="en-US" sz="35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Hebrews 5:8-9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Willing to sacrifice – </a:t>
            </a:r>
            <a:r>
              <a:rPr lang="en-US" sz="35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2 </a:t>
            </a:r>
            <a:r>
              <a:rPr lang="en-US" sz="3500" dirty="0" err="1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Cor</a:t>
            </a:r>
            <a:r>
              <a:rPr lang="en-US" sz="35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 11:23-28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Steadfast – </a:t>
            </a:r>
            <a:r>
              <a:rPr lang="en-US" sz="35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Corinthians 15:58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Faithful unto death – </a:t>
            </a:r>
            <a:r>
              <a:rPr lang="en-US" sz="35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Revelation 2:10</a:t>
            </a:r>
          </a:p>
          <a:p>
            <a:pPr lvl="1"/>
            <a:endParaRPr lang="en-US" sz="3500" dirty="0" smtClean="0">
              <a:solidFill>
                <a:srgbClr val="C000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Finished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race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977078"/>
            <a:ext cx="8204886" cy="2965625"/>
          </a:xfrm>
        </p:spPr>
        <p:txBody>
          <a:bodyPr>
            <a:normAutofit fontScale="92500" lnSpcReduction="10000"/>
          </a:bodyPr>
          <a:lstStyle/>
          <a:p>
            <a:r>
              <a:rPr lang="en-US" sz="37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Paul finished!</a:t>
            </a:r>
          </a:p>
          <a:p>
            <a:pPr lvl="1"/>
            <a:r>
              <a:rPr lang="en-US" sz="3500" b="1" dirty="0" smtClean="0">
                <a:solidFill>
                  <a:schemeClr val="accent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Christian’s race: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Corinthians 9:24-27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2 Timothy 2:5</a:t>
            </a:r>
          </a:p>
          <a:p>
            <a:pPr lvl="2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Hebrews 12:1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13404" y="2059458"/>
            <a:ext cx="3410465" cy="415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52303" y="2339545"/>
            <a:ext cx="31139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Exercise</a:t>
            </a:r>
            <a:b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self-control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Contend according</a:t>
            </a:r>
            <a:b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to the rules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Lay aside hindrances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Finish the race</a:t>
            </a:r>
            <a:endParaRPr lang="en-US" sz="2800" dirty="0">
              <a:solidFill>
                <a:schemeClr val="bg1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2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Kept the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faith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3566645"/>
            <a:ext cx="8204886" cy="28300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Organized body of truth called “the faith”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“the faith” is complete</a:t>
            </a:r>
          </a:p>
          <a:p>
            <a:pPr lvl="1"/>
            <a:r>
              <a:rPr lang="en-US" sz="26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Galatians 1:7-9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“the faith” is the authority of God to men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Corinthians 1:21; Romans 1:16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653" y="1977075"/>
            <a:ext cx="8262551" cy="1569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1191" y="1977075"/>
            <a:ext cx="8085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Beloved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, while I was very diligent to write to you concerning our common salvation, I found it necessary to write to you exhorting you to contend earnestly for the faith which was once for all delivered to the saints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Jude 3</a:t>
            </a:r>
            <a:endParaRPr lang="en-US" dirty="0">
              <a:latin typeface="Souvenir Lt BT" panose="0208050304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Gained the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crown of righteousness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1869643"/>
            <a:ext cx="8204886" cy="2998919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The Lord promises the </a:t>
            </a:r>
            <a:r>
              <a:rPr lang="en-US" sz="3400" b="1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crown of life</a:t>
            </a:r>
            <a: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/>
            </a:r>
            <a:b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to the faithful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Revelation 2:10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John 2:25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Timothy 6:12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319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Richard Thetford			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2893" cy="6544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79243" y="0"/>
            <a:ext cx="164757" cy="6544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96681"/>
            <a:ext cx="9144000" cy="156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61319" y="4950941"/>
            <a:ext cx="8287265" cy="1227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5932" y="5033319"/>
            <a:ext cx="8262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This crown was not promised to Paul only, but</a:t>
            </a:r>
          </a:p>
          <a:p>
            <a:pPr algn="ctr"/>
            <a:r>
              <a:rPr lang="en-US" sz="3000" b="1" i="1" dirty="0" smtClean="0">
                <a:solidFill>
                  <a:srgbClr val="FFFF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“also to all who have loved His appearing.”</a:t>
            </a:r>
            <a:endParaRPr lang="en-US" sz="3000" b="1" i="1" dirty="0">
              <a:solidFill>
                <a:srgbClr val="FFFF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434" y="2446810"/>
            <a:ext cx="4618150" cy="2394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90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250</TotalTime>
  <Words>410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Gill Sans MT</vt:lpstr>
      <vt:lpstr>Segoe UI</vt:lpstr>
      <vt:lpstr>Souvenir Lt BT</vt:lpstr>
      <vt:lpstr>Wingdings</vt:lpstr>
      <vt:lpstr>Wingdings 2</vt:lpstr>
      <vt:lpstr>Dividend</vt:lpstr>
      <vt:lpstr>PAUL’S FOUR MAJOR ACCOMPLISHMENTS</vt:lpstr>
      <vt:lpstr>Fought the good fight</vt:lpstr>
      <vt:lpstr>Fought the good fight</vt:lpstr>
      <vt:lpstr>Fought the good fight</vt:lpstr>
      <vt:lpstr>Fought the good fight</vt:lpstr>
      <vt:lpstr>Fought the good fight</vt:lpstr>
      <vt:lpstr>Finished the race</vt:lpstr>
      <vt:lpstr>Kept the faith</vt:lpstr>
      <vt:lpstr>Gained the crown of righteousness</vt:lpstr>
      <vt:lpstr>PAUL’S FOUR MAJOR ACCOMPLISHMENTS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FOUR MAJOR ACCOMPLISHMENTS</dc:title>
  <dc:creator>Richard Thetford</dc:creator>
  <cp:lastModifiedBy>Richard Thetford</cp:lastModifiedBy>
  <cp:revision>17</cp:revision>
  <dcterms:created xsi:type="dcterms:W3CDTF">2013-04-18T18:56:31Z</dcterms:created>
  <dcterms:modified xsi:type="dcterms:W3CDTF">2013-07-13T22:07:35Z</dcterms:modified>
</cp:coreProperties>
</file>