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4E9E-22BA-42FB-A04E-8691A82C0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97150-CACD-4A0E-A43D-6A4191E80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6FDEE-4919-495F-9014-B3FF0221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DE2-8833-45DD-8732-414982C1E0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4800B-3CD5-4641-91CE-9A495780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6175D-4CD4-4A78-9BC2-DFFB5E02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A1E-8364-4121-94CC-5DEE0719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8245-2D99-472D-802B-E04E25EC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5D75B-B312-4FCA-BB9B-6F78DB483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B5820-264B-4A3D-87E7-63DF665F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DE2-8833-45DD-8732-414982C1E0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098D0-BDA3-4AA5-A9A1-8D55376D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09769-515C-44B7-AD93-A551C45B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A1E-8364-4121-94CC-5DEE0719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5D6B0-3C94-43CB-8B27-4D4D1F70C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0A24B-68A3-486F-88AA-E2C2832EC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4E98D-737A-4436-A53A-544A2CC0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DE2-8833-45DD-8732-414982C1E0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7636-F95A-4872-9AA6-A3DAED60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3D13A-7322-4D0A-8E41-A4107B13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A1E-8364-4121-94CC-5DEE0719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C289-533C-4399-B922-F1277BE3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91F2-C62B-47E1-B026-7989A4865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D32B6-0D27-4627-A071-6F09E1A5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DE2-8833-45DD-8732-414982C1E0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8EB2A-A742-4DEA-8A8A-B8F7AA4B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9E3B4-999B-491A-954B-906E1C5A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A1E-8364-4121-94CC-5DEE0719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2C23-35B1-4B57-94DD-4B81B098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B8771-ADAA-480C-B0B1-EA61B994C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AC656-E742-4968-B3A4-04CDE3EA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DE2-8833-45DD-8732-414982C1E0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E9619-B065-405E-8883-8C62A440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83D50-E55D-4CED-ACB7-35CA627F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A1E-8364-4121-94CC-5DEE0719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76412-46FB-49B9-8246-CAB74727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C2A33-0E2E-4738-ACE2-B48841AE2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1F0F5-0101-48F4-A757-34CDAA4D9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1EEB2-C148-42BD-895F-77104313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DE2-8833-45DD-8732-414982C1E0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A8D73-ED97-4962-BAFC-924C57CB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749CD-633D-4110-BA52-936EA19C2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A1E-8364-4121-94CC-5DEE0719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61C1-CEEE-4FCF-AA9E-DAAF5DCC6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C7609-6C5D-40CE-89D1-4DEE1E9E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0E0CC-EBC6-4415-8637-2179C174A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BCD05-5634-4667-9CB7-D538BDA33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B9CE3-7829-49F5-A2AD-40E7281FF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7BA59F-FFC8-4890-916C-E2A34D9B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DE2-8833-45DD-8732-414982C1E0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CA6A3-70C3-47B5-8671-6A3DE0E1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79678-664E-4F61-9DFF-6FD3F546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A1E-8364-4121-94CC-5DEE0719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885F-1074-46AB-BA8A-2D849196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0DE1E-125A-4F0B-8BB2-39847420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DE2-8833-45DD-8732-414982C1E0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6E93E-4531-4E4D-ADE2-71C67261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C9D60-BB92-42BB-BF30-A3A8B535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A1E-8364-4121-94CC-5DEE0719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71EBF-747F-423A-9413-283F18EE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DE2-8833-45DD-8732-414982C1E0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F553F-C097-4FA1-987B-20820CDB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65E7E-FD03-4F33-B51E-AE17F387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A1E-8364-4121-94CC-5DEE0719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6EDF6-EF74-4E6B-AA90-7ED4D248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24F1-C1EF-4114-8835-0DA41E333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68455-4328-4594-AE6C-3C0B22701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E5B01-041A-4D79-B2D4-88B619FD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DE2-8833-45DD-8732-414982C1E0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B3CC-5C1F-4BD4-875B-911D2147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38B1A-93F7-487E-B4C4-2B5D73BE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A1E-8364-4121-94CC-5DEE0719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502D-A770-424D-A731-7A303027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D9B8A-4E0B-47FE-9167-0F3A57C6F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A86CB-E86E-408C-B33F-98DD382F5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1C569-A8FD-4269-99E3-461636C2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DE2-8833-45DD-8732-414982C1E0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C6207-2AEC-4419-A7E0-C598B0B1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64B-3F29-41A5-B666-F32601AE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A1E-8364-4121-94CC-5DEE0719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3DAA0-E825-4645-8A3A-BF23DBE4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79DDA-0EB2-41EF-B03F-BEB0F849F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A0094-345A-4B7A-AE8C-4B9C50E32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56DE2-8833-45DD-8732-414982C1E0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E3E70-D745-4FD6-B809-057B78C93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9C436-74C4-4B9E-958F-828781674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3EA1E-8364-4121-94CC-5DEE0719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7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6009-1E21-4A28-BB0A-C3F20D32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7788" y="286185"/>
            <a:ext cx="7194211" cy="93428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Pressing Onward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13681-5156-4514-B4E2-9B627CAF5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1060" y="5399444"/>
            <a:ext cx="4993136" cy="65585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3:13-14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33C33-17F6-4C32-987A-8DC0201C7337}"/>
              </a:ext>
            </a:extLst>
          </p:cNvPr>
          <p:cNvSpPr txBox="1"/>
          <p:nvPr/>
        </p:nvSpPr>
        <p:spPr>
          <a:xfrm>
            <a:off x="0" y="6526445"/>
            <a:ext cx="12191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8220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C513-4A15-426B-A499-9E66A4F9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86" y="365126"/>
            <a:ext cx="11067614" cy="87734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Forgetting What Lies Behind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19288-837A-4834-8134-4D64154F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86" y="1574344"/>
            <a:ext cx="11607994" cy="495210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Forgetting – “forgotten, neglected,</a:t>
            </a:r>
            <a:b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longer cared for, leaving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3:4-9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12:1, 4, 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11:8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19:17, 26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17: 32-33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9:62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14:33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739F6-BAD4-4F57-ABA8-6A566E784223}"/>
              </a:ext>
            </a:extLst>
          </p:cNvPr>
          <p:cNvSpPr txBox="1"/>
          <p:nvPr/>
        </p:nvSpPr>
        <p:spPr>
          <a:xfrm>
            <a:off x="0" y="6526445"/>
            <a:ext cx="12191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B19479-AC35-4E3A-A48C-FC3CB9055958}"/>
              </a:ext>
            </a:extLst>
          </p:cNvPr>
          <p:cNvCxnSpPr>
            <a:cxnSpLocks/>
          </p:cNvCxnSpPr>
          <p:nvPr/>
        </p:nvCxnSpPr>
        <p:spPr>
          <a:xfrm>
            <a:off x="0" y="1347169"/>
            <a:ext cx="121919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erson sitting outside reading a book&#10;&#10;Description automatically generated with low confidence">
            <a:extLst>
              <a:ext uri="{FF2B5EF4-FFF2-40B4-BE49-F238E27FC236}">
                <a16:creationId xmlns:a16="http://schemas.microsoft.com/office/drawing/2014/main" id="{A1534C52-0C5F-48FB-B3ED-BF4ABDECD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92" y="1373492"/>
            <a:ext cx="3431907" cy="51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C513-4A15-426B-A499-9E66A4F9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86" y="365126"/>
            <a:ext cx="11067614" cy="87734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Forgetting What Lies Behind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19288-837A-4834-8134-4D64154F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86" y="1574344"/>
            <a:ext cx="11607994" cy="49521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“lay aside the old self”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4:22-24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we may have to leave behind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15:9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11:24-26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6:9-10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10:34-39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6:33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739F6-BAD4-4F57-ABA8-6A566E784223}"/>
              </a:ext>
            </a:extLst>
          </p:cNvPr>
          <p:cNvSpPr txBox="1"/>
          <p:nvPr/>
        </p:nvSpPr>
        <p:spPr>
          <a:xfrm>
            <a:off x="0" y="6526445"/>
            <a:ext cx="12191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B19479-AC35-4E3A-A48C-FC3CB9055958}"/>
              </a:ext>
            </a:extLst>
          </p:cNvPr>
          <p:cNvCxnSpPr>
            <a:cxnSpLocks/>
          </p:cNvCxnSpPr>
          <p:nvPr/>
        </p:nvCxnSpPr>
        <p:spPr>
          <a:xfrm>
            <a:off x="0" y="1347169"/>
            <a:ext cx="121919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2235E1F7-9890-4B1A-9FA0-69DF81E33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93" y="1383789"/>
            <a:ext cx="3438906" cy="51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C513-4A15-426B-A499-9E66A4F9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86" y="365126"/>
            <a:ext cx="11067614" cy="87734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Reaching Forward to What Lies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19288-837A-4834-8134-4D64154F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86" y="1574344"/>
            <a:ext cx="11607994" cy="49521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Reaching: “to stretch forward, stretching out”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10:38-39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“seek those things above”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3:1-2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2:7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10:36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739F6-BAD4-4F57-ABA8-6A566E784223}"/>
              </a:ext>
            </a:extLst>
          </p:cNvPr>
          <p:cNvSpPr txBox="1"/>
          <p:nvPr/>
        </p:nvSpPr>
        <p:spPr>
          <a:xfrm>
            <a:off x="0" y="6526445"/>
            <a:ext cx="12191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B19479-AC35-4E3A-A48C-FC3CB9055958}"/>
              </a:ext>
            </a:extLst>
          </p:cNvPr>
          <p:cNvCxnSpPr>
            <a:cxnSpLocks/>
          </p:cNvCxnSpPr>
          <p:nvPr/>
        </p:nvCxnSpPr>
        <p:spPr>
          <a:xfrm>
            <a:off x="0" y="1347169"/>
            <a:ext cx="121919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erson sitting outside reading a book&#10;&#10;Description automatically generated with low confidence">
            <a:extLst>
              <a:ext uri="{FF2B5EF4-FFF2-40B4-BE49-F238E27FC236}">
                <a16:creationId xmlns:a16="http://schemas.microsoft.com/office/drawing/2014/main" id="{A1534C52-0C5F-48FB-B3ED-BF4ABDECD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92" y="1373492"/>
            <a:ext cx="3431907" cy="51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C513-4A15-426B-A499-9E66A4F9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86" y="365126"/>
            <a:ext cx="11067614" cy="87734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Reaching Forward to What Lies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19288-837A-4834-8134-4D64154F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86" y="1574344"/>
            <a:ext cx="11607994" cy="49521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 “a desire”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2:2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“hunger and thirst” for godliness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5:6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to win!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9:24-25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739F6-BAD4-4F57-ABA8-6A566E784223}"/>
              </a:ext>
            </a:extLst>
          </p:cNvPr>
          <p:cNvSpPr txBox="1"/>
          <p:nvPr/>
        </p:nvSpPr>
        <p:spPr>
          <a:xfrm>
            <a:off x="0" y="6526445"/>
            <a:ext cx="12191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B19479-AC35-4E3A-A48C-FC3CB9055958}"/>
              </a:ext>
            </a:extLst>
          </p:cNvPr>
          <p:cNvCxnSpPr>
            <a:cxnSpLocks/>
          </p:cNvCxnSpPr>
          <p:nvPr/>
        </p:nvCxnSpPr>
        <p:spPr>
          <a:xfrm>
            <a:off x="0" y="1347169"/>
            <a:ext cx="121919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C2B1A67D-AD67-4BD2-9CD3-88ED2AE23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93" y="1383789"/>
            <a:ext cx="3438906" cy="51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C513-4A15-426B-A499-9E66A4F9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86" y="365126"/>
            <a:ext cx="11067614" cy="87734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Press on Toward the 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19288-837A-4834-8134-4D64154F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86" y="1574344"/>
            <a:ext cx="11607994" cy="49521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“Press” – “to pursue, to run after”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“Mark” – “to set our eye on”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16:18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4:1-3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1:10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12:1-2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6:19-20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3:8-9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739F6-BAD4-4F57-ABA8-6A566E784223}"/>
              </a:ext>
            </a:extLst>
          </p:cNvPr>
          <p:cNvSpPr txBox="1"/>
          <p:nvPr/>
        </p:nvSpPr>
        <p:spPr>
          <a:xfrm>
            <a:off x="0" y="6526445"/>
            <a:ext cx="12191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B19479-AC35-4E3A-A48C-FC3CB9055958}"/>
              </a:ext>
            </a:extLst>
          </p:cNvPr>
          <p:cNvCxnSpPr>
            <a:cxnSpLocks/>
          </p:cNvCxnSpPr>
          <p:nvPr/>
        </p:nvCxnSpPr>
        <p:spPr>
          <a:xfrm>
            <a:off x="0" y="1347169"/>
            <a:ext cx="121919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erson sitting outside reading a book&#10;&#10;Description automatically generated with low confidence">
            <a:extLst>
              <a:ext uri="{FF2B5EF4-FFF2-40B4-BE49-F238E27FC236}">
                <a16:creationId xmlns:a16="http://schemas.microsoft.com/office/drawing/2014/main" id="{A1534C52-0C5F-48FB-B3ED-BF4ABDECD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92" y="1373492"/>
            <a:ext cx="3431907" cy="51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C513-4A15-426B-A499-9E66A4F9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86" y="365126"/>
            <a:ext cx="11067614" cy="87734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Reward Awaiting the Faithful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19288-837A-4834-8134-4D64154F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86" y="1574344"/>
            <a:ext cx="11607994" cy="49521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“Crown of righteousness”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4:7-8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“Crown of life”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1:12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“Imperishable crown”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9:25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739F6-BAD4-4F57-ABA8-6A566E784223}"/>
              </a:ext>
            </a:extLst>
          </p:cNvPr>
          <p:cNvSpPr txBox="1"/>
          <p:nvPr/>
        </p:nvSpPr>
        <p:spPr>
          <a:xfrm>
            <a:off x="0" y="6526445"/>
            <a:ext cx="12191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B19479-AC35-4E3A-A48C-FC3CB9055958}"/>
              </a:ext>
            </a:extLst>
          </p:cNvPr>
          <p:cNvCxnSpPr>
            <a:cxnSpLocks/>
          </p:cNvCxnSpPr>
          <p:nvPr/>
        </p:nvCxnSpPr>
        <p:spPr>
          <a:xfrm>
            <a:off x="0" y="1347169"/>
            <a:ext cx="121919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30E439D5-F041-44FB-A34F-5A05036CC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93" y="1383789"/>
            <a:ext cx="3438906" cy="51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323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Pressing Onward</vt:lpstr>
      <vt:lpstr>Forgetting What Lies Behind</vt:lpstr>
      <vt:lpstr>Forgetting What Lies Behind</vt:lpstr>
      <vt:lpstr>Reaching Forward to What Lies Ahead</vt:lpstr>
      <vt:lpstr>Reaching Forward to What Lies Ahead</vt:lpstr>
      <vt:lpstr>Press on Toward the Mark</vt:lpstr>
      <vt:lpstr>The Reward Awaiting the Faithful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Pressing Onward</dc:title>
  <dc:creator>Richard Thetford</dc:creator>
  <cp:lastModifiedBy>Richard Thetford</cp:lastModifiedBy>
  <cp:revision>8</cp:revision>
  <dcterms:created xsi:type="dcterms:W3CDTF">2023-03-16T00:18:21Z</dcterms:created>
  <dcterms:modified xsi:type="dcterms:W3CDTF">2023-12-17T20:57:28Z</dcterms:modified>
</cp:coreProperties>
</file>