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8/30/2020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8/30/2020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ass, person, water&#10;&#10;Description automatically generated">
            <a:extLst>
              <a:ext uri="{FF2B5EF4-FFF2-40B4-BE49-F238E27FC236}">
                <a16:creationId xmlns:a16="http://schemas.microsoft.com/office/drawing/2014/main" id="{0CE21DFB-E5EF-44AB-8AFB-A502CBE1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" y="233265"/>
            <a:ext cx="11714605" cy="6102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68" y="233265"/>
            <a:ext cx="5176956" cy="1243584"/>
          </a:xfrm>
        </p:spPr>
        <p:txBody>
          <a:bodyPr/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Rapture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8B097-813F-4B8E-A700-94182FBB9A72}"/>
              </a:ext>
            </a:extLst>
          </p:cNvPr>
          <p:cNvSpPr txBox="1"/>
          <p:nvPr/>
        </p:nvSpPr>
        <p:spPr>
          <a:xfrm>
            <a:off x="0" y="6550091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015E4-B909-4D7A-A6AF-373D93A7A091}"/>
              </a:ext>
            </a:extLst>
          </p:cNvPr>
          <p:cNvSpPr txBox="1"/>
          <p:nvPr/>
        </p:nvSpPr>
        <p:spPr>
          <a:xfrm>
            <a:off x="225468" y="5178487"/>
            <a:ext cx="1171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the Bible Say?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6404169" cy="70173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Bible Say?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9" y="1625385"/>
            <a:ext cx="8662176" cy="40932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“The Rapture” nor that doctrine is</a:t>
            </a:r>
            <a:b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found in the Bible</a:t>
            </a:r>
          </a:p>
          <a:p>
            <a:pPr>
              <a:spcAft>
                <a:spcPts val="600"/>
              </a:spcAft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Return of Christ will not be done in secret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4:16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3:10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1:7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FF545-78C3-4C01-B3D7-FB0CB4CBF962}"/>
              </a:ext>
            </a:extLst>
          </p:cNvPr>
          <p:cNvSpPr txBox="1"/>
          <p:nvPr/>
        </p:nvSpPr>
        <p:spPr>
          <a:xfrm>
            <a:off x="0" y="6568753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82904-39F3-4656-97FE-34951819900D}"/>
              </a:ext>
            </a:extLst>
          </p:cNvPr>
          <p:cNvSpPr/>
          <p:nvPr/>
        </p:nvSpPr>
        <p:spPr>
          <a:xfrm>
            <a:off x="0" y="6315075"/>
            <a:ext cx="12192000" cy="253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4DAD1B-60B4-4D8A-8043-D444C21CB39E}"/>
              </a:ext>
            </a:extLst>
          </p:cNvPr>
          <p:cNvCxnSpPr/>
          <p:nvPr/>
        </p:nvCxnSpPr>
        <p:spPr>
          <a:xfrm>
            <a:off x="677769" y="1380931"/>
            <a:ext cx="7066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oup of clouds in the sky&#10;&#10;Description automatically generated">
            <a:extLst>
              <a:ext uri="{FF2B5EF4-FFF2-40B4-BE49-F238E27FC236}">
                <a16:creationId xmlns:a16="http://schemas.microsoft.com/office/drawing/2014/main" id="{8CBE069D-EE8F-42DA-B25D-4C11E9B8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3" y="3429000"/>
            <a:ext cx="6064380" cy="273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6404169" cy="70173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Bible Say?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9" y="1625385"/>
            <a:ext cx="8662176" cy="4578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Rapture theory based on a misinterpretation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24:1-3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24:34</a:t>
            </a:r>
          </a:p>
          <a:p>
            <a:pPr>
              <a:spcAft>
                <a:spcPts val="600"/>
              </a:spcAft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Only one literal resurrection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5:28-29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24:15</a:t>
            </a:r>
          </a:p>
          <a:p>
            <a:pPr lvl="1">
              <a:spcAft>
                <a:spcPts val="600"/>
              </a:spcAft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FF545-78C3-4C01-B3D7-FB0CB4CBF962}"/>
              </a:ext>
            </a:extLst>
          </p:cNvPr>
          <p:cNvSpPr txBox="1"/>
          <p:nvPr/>
        </p:nvSpPr>
        <p:spPr>
          <a:xfrm>
            <a:off x="0" y="6568753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	  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82904-39F3-4656-97FE-34951819900D}"/>
              </a:ext>
            </a:extLst>
          </p:cNvPr>
          <p:cNvSpPr/>
          <p:nvPr/>
        </p:nvSpPr>
        <p:spPr>
          <a:xfrm>
            <a:off x="0" y="6315075"/>
            <a:ext cx="12192000" cy="253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4DAD1B-60B4-4D8A-8043-D444C21CB39E}"/>
              </a:ext>
            </a:extLst>
          </p:cNvPr>
          <p:cNvCxnSpPr/>
          <p:nvPr/>
        </p:nvCxnSpPr>
        <p:spPr>
          <a:xfrm>
            <a:off x="677769" y="1380931"/>
            <a:ext cx="7066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5D40FC51-B9EA-46E8-B4CB-562E9480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39" y="2883159"/>
            <a:ext cx="3894657" cy="332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2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6404169" cy="70173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Bible Say?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9" y="1625385"/>
            <a:ext cx="8662176" cy="4578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Kingdom not established in the future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18:36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16:18-19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1:9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1:13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12:28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9:1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FF545-78C3-4C01-B3D7-FB0CB4CBF962}"/>
              </a:ext>
            </a:extLst>
          </p:cNvPr>
          <p:cNvSpPr txBox="1"/>
          <p:nvPr/>
        </p:nvSpPr>
        <p:spPr>
          <a:xfrm>
            <a:off x="0" y="6568753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82904-39F3-4656-97FE-34951819900D}"/>
              </a:ext>
            </a:extLst>
          </p:cNvPr>
          <p:cNvSpPr/>
          <p:nvPr/>
        </p:nvSpPr>
        <p:spPr>
          <a:xfrm>
            <a:off x="0" y="6315075"/>
            <a:ext cx="12192000" cy="253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4DAD1B-60B4-4D8A-8043-D444C21CB39E}"/>
              </a:ext>
            </a:extLst>
          </p:cNvPr>
          <p:cNvCxnSpPr/>
          <p:nvPr/>
        </p:nvCxnSpPr>
        <p:spPr>
          <a:xfrm>
            <a:off x="677769" y="1380931"/>
            <a:ext cx="7066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able, mountain, person, large&#10;&#10;Description automatically generated">
            <a:extLst>
              <a:ext uri="{FF2B5EF4-FFF2-40B4-BE49-F238E27FC236}">
                <a16:creationId xmlns:a16="http://schemas.microsoft.com/office/drawing/2014/main" id="{F3862E65-501A-4398-B9EA-BF923B5A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98" y="2859833"/>
            <a:ext cx="5747132" cy="334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71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6404169" cy="70173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Bible Say?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9" y="1625385"/>
            <a:ext cx="8662176" cy="139773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Revelation is a symbolic book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20:1-7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FF545-78C3-4C01-B3D7-FB0CB4CBF962}"/>
              </a:ext>
            </a:extLst>
          </p:cNvPr>
          <p:cNvSpPr txBox="1"/>
          <p:nvPr/>
        </p:nvSpPr>
        <p:spPr>
          <a:xfrm>
            <a:off x="0" y="6568753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82904-39F3-4656-97FE-34951819900D}"/>
              </a:ext>
            </a:extLst>
          </p:cNvPr>
          <p:cNvSpPr/>
          <p:nvPr/>
        </p:nvSpPr>
        <p:spPr>
          <a:xfrm>
            <a:off x="0" y="6315075"/>
            <a:ext cx="12192000" cy="253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4DAD1B-60B4-4D8A-8043-D444C21CB39E}"/>
              </a:ext>
            </a:extLst>
          </p:cNvPr>
          <p:cNvCxnSpPr/>
          <p:nvPr/>
        </p:nvCxnSpPr>
        <p:spPr>
          <a:xfrm>
            <a:off x="677769" y="1380931"/>
            <a:ext cx="70666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BF00E5-A9D6-4695-93B6-21920A430D4D}"/>
              </a:ext>
            </a:extLst>
          </p:cNvPr>
          <p:cNvSpPr txBox="1"/>
          <p:nvPr/>
        </p:nvSpPr>
        <p:spPr>
          <a:xfrm>
            <a:off x="444499" y="3275045"/>
            <a:ext cx="6404169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Jesus Christ is reigning today.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people are either in His kingdom or they are not.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Only those in His kingdom and are faithful until death, will be able to live with Him in the eternal kingdom.</a:t>
            </a:r>
          </a:p>
        </p:txBody>
      </p:sp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50222B6C-DC9E-488F-A7F4-40B2677A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54" y="3223234"/>
            <a:ext cx="3806620" cy="280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3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49</TotalTime>
  <Words>236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Trade Gothic LT Pro</vt:lpstr>
      <vt:lpstr>Trebuchet MS</vt:lpstr>
      <vt:lpstr>Office Theme</vt:lpstr>
      <vt:lpstr>The Rapture</vt:lpstr>
      <vt:lpstr>What Does the Bible Say?</vt:lpstr>
      <vt:lpstr>What Does the Bible Say?</vt:lpstr>
      <vt:lpstr>What Does the Bible Say?</vt:lpstr>
      <vt:lpstr>What Does the Bible Say?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Rapture</dc:title>
  <dc:creator>Richard Thetford</dc:creator>
  <cp:lastModifiedBy>Richard Thetford</cp:lastModifiedBy>
  <cp:revision>11</cp:revision>
  <dcterms:created xsi:type="dcterms:W3CDTF">2020-08-04T19:48:35Z</dcterms:created>
  <dcterms:modified xsi:type="dcterms:W3CDTF">2020-08-30T18:39:46Z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