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4C0E"/>
    <a:srgbClr val="00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77" y="1122363"/>
            <a:ext cx="8482693" cy="2387600"/>
          </a:xfrm>
        </p:spPr>
        <p:txBody>
          <a:bodyPr anchor="b">
            <a:normAutofit/>
          </a:bodyPr>
          <a:lstStyle>
            <a:lvl1pPr algn="ctr">
              <a:defRPr sz="4400" b="1">
                <a:latin typeface="Liberation Sans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Liberation Sans" panose="020B0604020202020204" pitchFamily="34" charset="0"/>
                <a:cs typeface="Arial" panose="020B0604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56078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Liberation Sans" panose="020B0604020202020204" pitchFamily="34" charset="0"/>
                <a:cs typeface="Arial" panose="020B0604020202020204" pitchFamily="34" charset="0"/>
              </a:rPr>
              <a:t>Richie Thetford					                             www.thetfordcountry.com</a:t>
            </a:r>
            <a:endParaRPr lang="en-US" sz="1400" dirty="0">
              <a:solidFill>
                <a:schemeClr val="bg1"/>
              </a:solidFill>
              <a:latin typeface="Liberation Sans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3"/>
            <a:ext cx="9144000" cy="2041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8"/>
          <p:cNvSpPr/>
          <p:nvPr/>
        </p:nvSpPr>
        <p:spPr>
          <a:xfrm>
            <a:off x="0" y="6351975"/>
            <a:ext cx="9144000" cy="2041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Rectangle 9"/>
          <p:cNvSpPr/>
          <p:nvPr/>
        </p:nvSpPr>
        <p:spPr>
          <a:xfrm>
            <a:off x="3" y="13"/>
            <a:ext cx="204106" cy="64375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/>
          <p:cNvSpPr/>
          <p:nvPr/>
        </p:nvSpPr>
        <p:spPr>
          <a:xfrm>
            <a:off x="8931730" y="13"/>
            <a:ext cx="212270" cy="64375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918998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099C-A3FD-4B2F-B234-9D4B148C80B2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5AE7-AFD1-4B7D-9053-33D7F0A75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65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099C-A3FD-4B2F-B234-9D4B148C80B2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5AE7-AFD1-4B7D-9053-33D7F0A75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59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Liberation Sans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400" b="1">
                <a:latin typeface="Liberation Sans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Liberation Sans" panose="020B0604020202020204" pitchFamily="34" charset="0"/>
                <a:cs typeface="Arial" panose="020B0604020202020204" pitchFamily="34" charset="0"/>
              </a:defRPr>
            </a:lvl2pPr>
            <a:lvl3pPr>
              <a:defRPr sz="3000">
                <a:latin typeface="Liberation Sans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latin typeface="Liberation Sans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Liberation Sans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56078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Liberation Sans" panose="020B0604020202020204" pitchFamily="34" charset="0"/>
                <a:cs typeface="Arial" panose="020B0604020202020204" pitchFamily="34" charset="0"/>
              </a:rPr>
              <a:t>Richie Thetford					                             www.thetfordcountry.com</a:t>
            </a:r>
            <a:endParaRPr lang="en-US" sz="1400" dirty="0">
              <a:solidFill>
                <a:schemeClr val="bg1"/>
              </a:solidFill>
              <a:latin typeface="Liberation Sans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3"/>
            <a:ext cx="9144000" cy="2041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8"/>
          <p:cNvSpPr/>
          <p:nvPr/>
        </p:nvSpPr>
        <p:spPr>
          <a:xfrm>
            <a:off x="0" y="6351975"/>
            <a:ext cx="9144000" cy="2041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Rectangle 9"/>
          <p:cNvSpPr/>
          <p:nvPr/>
        </p:nvSpPr>
        <p:spPr>
          <a:xfrm>
            <a:off x="1" y="13"/>
            <a:ext cx="212270" cy="64375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/>
          <p:cNvSpPr/>
          <p:nvPr/>
        </p:nvSpPr>
        <p:spPr>
          <a:xfrm>
            <a:off x="8931731" y="13"/>
            <a:ext cx="212271" cy="64375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920601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099C-A3FD-4B2F-B234-9D4B148C80B2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5AE7-AFD1-4B7D-9053-33D7F0A75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39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099C-A3FD-4B2F-B234-9D4B148C80B2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5AE7-AFD1-4B7D-9053-33D7F0A75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76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099C-A3FD-4B2F-B234-9D4B148C80B2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5AE7-AFD1-4B7D-9053-33D7F0A75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19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099C-A3FD-4B2F-B234-9D4B148C80B2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5AE7-AFD1-4B7D-9053-33D7F0A75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23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099C-A3FD-4B2F-B234-9D4B148C80B2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5AE7-AFD1-4B7D-9053-33D7F0A75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0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099C-A3FD-4B2F-B234-9D4B148C80B2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5AE7-AFD1-4B7D-9053-33D7F0A75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36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099C-A3FD-4B2F-B234-9D4B148C80B2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5AE7-AFD1-4B7D-9053-33D7F0A75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20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4099C-A3FD-4B2F-B234-9D4B148C80B2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B5AE7-AFD1-4B7D-9053-33D7F0A75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5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crossmap.com/backgrounds/0/30/3043_1400x1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98" y="202266"/>
            <a:ext cx="8709358" cy="615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" y="141316"/>
            <a:ext cx="8803178" cy="71489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0198" y="74819"/>
            <a:ext cx="8709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Rejoicing and Joy in the Lord</a:t>
            </a:r>
            <a:endParaRPr lang="en-US" sz="44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46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unonline.in/wp-content/uploads/2012/06/beautiful-sunflower-pai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8" y="204408"/>
            <a:ext cx="8743795" cy="615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573" y="215495"/>
            <a:ext cx="814959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66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Various Kinds of Joy</a:t>
            </a:r>
            <a:endParaRPr lang="en-US" b="1" dirty="0">
              <a:solidFill>
                <a:srgbClr val="6633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3" y="1541058"/>
            <a:ext cx="8149589" cy="4351338"/>
          </a:xfrm>
        </p:spPr>
        <p:txBody>
          <a:bodyPr/>
          <a:lstStyle/>
          <a:p>
            <a:r>
              <a:rPr lang="en-US" dirty="0" smtClean="0">
                <a:solidFill>
                  <a:srgbClr val="A64C0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Joy experienced by</a:t>
            </a:r>
            <a:br>
              <a:rPr lang="en-US" dirty="0" smtClean="0">
                <a:solidFill>
                  <a:srgbClr val="A64C0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solidFill>
                  <a:srgbClr val="A64C0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the wicked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Proverbs 15:21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Job 20:5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Hebrews 11:24-26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Ecclesiastes 2:10-11; 11:8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James 4:8-9</a:t>
            </a:r>
            <a:endParaRPr lang="en-US" dirty="0"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691" y="6151418"/>
            <a:ext cx="8902931" cy="2826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07573" y="1338350"/>
            <a:ext cx="5428210" cy="831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905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unonline.in/wp-content/uploads/2012/06/beautiful-sunflower-pai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8" y="204408"/>
            <a:ext cx="8743795" cy="615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573" y="215495"/>
            <a:ext cx="814959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Various Kinds of Joy</a:t>
            </a:r>
            <a:endParaRPr lang="en-US" b="1" dirty="0">
              <a:solidFill>
                <a:srgbClr val="6633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3" y="1541058"/>
            <a:ext cx="8149589" cy="46103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A64C0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Joy experienced by</a:t>
            </a:r>
            <a:br>
              <a:rPr lang="en-US" dirty="0" smtClean="0">
                <a:solidFill>
                  <a:srgbClr val="A64C0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solidFill>
                  <a:srgbClr val="A64C0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the righteous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1 Peter 1:8-9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Isaiah 29:19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2 Corinthians 6:10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Matthew 5:11-12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John 15:10-11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2 Timothy 1:4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Proverbs 23:24</a:t>
            </a:r>
            <a:endParaRPr lang="en-US" dirty="0"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691" y="6151418"/>
            <a:ext cx="8902931" cy="2826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07573" y="1338350"/>
            <a:ext cx="5428210" cy="831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680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funonline.in/wp-content/uploads/2012/06/beautiful-sunflower-pai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8" y="204408"/>
            <a:ext cx="8743795" cy="615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573" y="215495"/>
            <a:ext cx="814959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66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Reasons for Rejoicing</a:t>
            </a:r>
            <a:endParaRPr lang="en-US" b="1" dirty="0">
              <a:solidFill>
                <a:srgbClr val="6633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3" y="1541058"/>
            <a:ext cx="8149589" cy="46103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A64C0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Temporal blessings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Joel 2:23-24</a:t>
            </a:r>
          </a:p>
          <a:p>
            <a:r>
              <a:rPr lang="en-US" dirty="0" smtClean="0">
                <a:solidFill>
                  <a:srgbClr val="A64C0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Names written in heaven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Luke 10:20</a:t>
            </a:r>
          </a:p>
          <a:p>
            <a:r>
              <a:rPr lang="en-US" dirty="0" smtClean="0">
                <a:solidFill>
                  <a:srgbClr val="A64C0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Salvation in Christ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1 Peter 1:3-9</a:t>
            </a:r>
          </a:p>
          <a:p>
            <a:r>
              <a:rPr lang="en-US" dirty="0" smtClean="0">
                <a:solidFill>
                  <a:srgbClr val="A64C0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Success of the gospel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Acts 15:3</a:t>
            </a:r>
            <a:endParaRPr lang="en-US" dirty="0"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691" y="6151418"/>
            <a:ext cx="8902931" cy="2826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07573" y="1338350"/>
            <a:ext cx="5428210" cy="831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939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funonline.in/wp-content/uploads/2012/06/beautiful-sunflower-pai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8" y="204408"/>
            <a:ext cx="8743795" cy="615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573" y="215495"/>
            <a:ext cx="814959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66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What Makes Us Rejoice?</a:t>
            </a:r>
            <a:endParaRPr lang="en-US" b="1" dirty="0">
              <a:solidFill>
                <a:srgbClr val="6633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3" y="1541058"/>
            <a:ext cx="8149589" cy="46103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A64C0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Understanding the source</a:t>
            </a:r>
            <a:br>
              <a:rPr lang="en-US" dirty="0" smtClean="0">
                <a:solidFill>
                  <a:srgbClr val="A64C0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solidFill>
                  <a:srgbClr val="A64C0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that brings happiness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Joel 2:23-24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Psalms 4:7-8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Romans 5:11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Jeremiah 15:16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John 17:13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John 16:24</a:t>
            </a:r>
            <a:endParaRPr lang="en-US" dirty="0"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691" y="6151418"/>
            <a:ext cx="8902931" cy="2826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07573" y="1338350"/>
            <a:ext cx="5428210" cy="831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774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funonline.in/wp-content/uploads/2012/06/beautiful-sunflower-pai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8" y="204408"/>
            <a:ext cx="8743795" cy="615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573" y="215495"/>
            <a:ext cx="814959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66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The Eternal Joy!</a:t>
            </a:r>
            <a:endParaRPr lang="en-US" b="1" dirty="0">
              <a:solidFill>
                <a:srgbClr val="6633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3" y="1541058"/>
            <a:ext cx="8149589" cy="46103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A64C0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Saints presented to God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1 Peter 4:13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Jude 24</a:t>
            </a:r>
          </a:p>
          <a:p>
            <a:r>
              <a:rPr lang="en-US" dirty="0" smtClean="0">
                <a:solidFill>
                  <a:srgbClr val="A64C0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At the Judgment Day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Matthew 25:21</a:t>
            </a:r>
          </a:p>
          <a:p>
            <a:r>
              <a:rPr lang="en-US" dirty="0" smtClean="0">
                <a:solidFill>
                  <a:srgbClr val="A64C0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Heaven is happiness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Revelation 21:3-4</a:t>
            </a:r>
          </a:p>
          <a:p>
            <a:r>
              <a:rPr lang="en-US" dirty="0" smtClean="0">
                <a:solidFill>
                  <a:srgbClr val="A64C0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Finish our course with Joy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Acts 20:24</a:t>
            </a:r>
            <a:endParaRPr lang="en-US" dirty="0"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691" y="6151418"/>
            <a:ext cx="8902931" cy="2826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07573" y="1338350"/>
            <a:ext cx="5428210" cy="831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655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wallpapers.com/files/images/beautiful-sunflowers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98" y="856211"/>
            <a:ext cx="8709359" cy="550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" y="141316"/>
            <a:ext cx="8803178" cy="71489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0198" y="74819"/>
            <a:ext cx="8709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Rejoicing and Joy in the Lord</a:t>
            </a:r>
            <a:endParaRPr lang="en-US" sz="44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2510" y="868162"/>
            <a:ext cx="8512232" cy="461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Worldly people are looking for joy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Christians rejoice in the Lord!</a:t>
            </a:r>
          </a:p>
          <a:p>
            <a:pPr marL="828675" lvl="1" indent="-571500" algn="l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Nehemiah 8:10</a:t>
            </a:r>
          </a:p>
          <a:p>
            <a:pPr marL="828675" lvl="1" indent="-571500" algn="l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Psalms 35:9</a:t>
            </a:r>
          </a:p>
          <a:p>
            <a:pPr marL="828675" lvl="1" indent="-571500" algn="l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John 16:22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19499" y="4048298"/>
            <a:ext cx="4705003" cy="1878677"/>
          </a:xfrm>
          <a:prstGeom prst="ellipse">
            <a:avLst/>
          </a:prstGeom>
          <a:solidFill>
            <a:schemeClr val="accent6">
              <a:alpha val="71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10938" y="4181308"/>
            <a:ext cx="4538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Our Joy is</a:t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real, satisfying,</a:t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and lasting!</a:t>
            </a:r>
            <a:endParaRPr lang="en-US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046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Richard Thetford - Liberation Sans Norm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chard Thetford - Liberation Sans Normal" id="{6F1D275A-1471-4F60-BF7B-20E67EF87788}" vid="{01D4B2E1-6C9D-4A4B-BE86-2A5B67BBDB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Richard Thetford - Liberation Sans Normal</Template>
  <TotalTime>118</TotalTime>
  <Words>111</Words>
  <Application>Microsoft Office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Liberation Sans</vt:lpstr>
      <vt:lpstr>Segoe UI</vt:lpstr>
      <vt:lpstr>Segoe UI Semibold</vt:lpstr>
      <vt:lpstr>Wingdings</vt:lpstr>
      <vt:lpstr>Richard Thetford - Liberation Sans Normal</vt:lpstr>
      <vt:lpstr>PowerPoint Presentation</vt:lpstr>
      <vt:lpstr>Various Kinds of Joy</vt:lpstr>
      <vt:lpstr>Various Kinds of Joy</vt:lpstr>
      <vt:lpstr>Reasons for Rejoicing</vt:lpstr>
      <vt:lpstr>What Makes Us Rejoice?</vt:lpstr>
      <vt:lpstr>The Eternal Joy!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15</cp:revision>
  <dcterms:created xsi:type="dcterms:W3CDTF">2015-10-08T16:35:54Z</dcterms:created>
  <dcterms:modified xsi:type="dcterms:W3CDTF">2016-01-01T17:49:15Z</dcterms:modified>
</cp:coreProperties>
</file>