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1E85-03F0-4AB6-A430-0BC2ED993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92296-9460-4262-B478-7EA7300E3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23AAD-36FC-4C7F-B358-93ADE199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5763-9386-4CCC-B2BF-78D5AE72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B91E7-6C41-4921-938A-6EA97CA4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B609-00FE-4C87-BE97-3F45CB1A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44E2A-97E2-40B9-8951-60F22E9B6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958D1-341B-4EEC-AE8F-44638627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38AB4-D0B2-4221-9665-7C18E7BC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EB43-72E1-42A0-9479-DBDD0E81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9CBDC-8DDD-4C35-9DA2-92C5A0E70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9AB17-24A8-4B30-8141-79A4CB37B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E57AB-2883-4AA6-8D48-1BB1E1C2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AAA89-9671-4F95-B2B0-EDD39070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62F33-CB5D-42F3-A8CE-C976520C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82E7-87FB-42EF-903F-628A05AC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2D24-5A0A-4B3D-9DAF-50DBFE86D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6B21-B31D-45F2-887B-D9951041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0EC9A-D74F-4897-8CA4-AE0BC0C4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B7B2-9E10-4CD7-908F-67D15554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2383-1414-4EA8-95F6-0DAE82F7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5E0E6-CC2B-4DD5-AFEF-B3C19833E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89485-D79C-4180-89C8-05745A7D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9F621-D643-4FF0-84B2-9C2EA56A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E1613-2328-44E1-95D1-8F95DC2B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8D98-6E69-454B-B51D-07C2A726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54829-F1F6-483F-B5CF-75B32B1F4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9E595-D36C-4707-8DF7-E13923225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6DED9-6E3C-4D78-87DE-3EF6A831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25B2C-A37E-4A67-ACDA-76D25C48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F49EE-4A20-4895-92C3-9FF8632B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0EDC-08C5-40AA-B2C1-B8B51874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30AF0-055E-40AB-A49F-50B7B6F6B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D5D69-02AD-4C5A-9827-7077666CE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CBF13-ECE8-499C-8DD7-4703F5D17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975FAF-6542-4A10-B40A-130B92BFA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66F309-4D8C-42BF-95F4-EDF9833F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840F3-F596-48B7-B9BA-0C090DB1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3BA1F-61F1-46FE-9217-5914E62F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BA17-04E9-45B3-99FD-253578FD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05E8D-6B17-44FE-8BCC-83083525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486BE-FFF3-49C0-A16D-11831833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7DAF8-BEEF-4621-A696-63427E9D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3BB12-2795-4F03-A0D8-1A949156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D58CD-93B4-4398-B47E-FA91164A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5E666-BB9F-4666-AB52-60F3A675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3D3C-71F7-46A3-BBA7-5F53F640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8E1F0-1840-4539-90F3-BA60BF2C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D73C-BDAA-4B55-B19B-E5EB89743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43A0A-6148-4154-AC25-F9EAF9B5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1313F-28F7-49FC-84BF-8E1561E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62BD9-9F8D-425D-87F6-05221C05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B035-B291-4DFF-A2FD-8A8BFC07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D9A4B-7EDA-45E3-8CE8-B347C8895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8C9F8-A5B8-4A1B-8F8D-711E1E597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503FE-65CD-4241-A969-A4066FA2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8D458-BBD7-4580-A21C-5110B02B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065BE-4612-4595-94C3-72F3E221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37FB1-1970-42A9-85F3-BA0A355F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507AE-EEAC-48BD-B0AB-CB374452B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6D6AA-A41E-4BC1-B4FF-0E2C73897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A47C3-F36F-4CF6-B97D-E26347A765B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4B2F1-D12A-4B09-B0B9-720C72DF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C2A36-7BAF-48F3-8589-0EB396644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ACC2-EA01-473D-85E1-EA89D2D7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4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E993-12CB-4D2F-9C55-17B0054409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9B0B3-38C6-4385-BF64-1C491F77D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6EDFA-9F84-45BE-B772-0E449B68A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FB553-ABB9-4801-B349-8786E804C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9505"/>
            <a:ext cx="5389685" cy="5389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F3C3B-60C6-4312-A7AF-089592A1279A}"/>
              </a:ext>
            </a:extLst>
          </p:cNvPr>
          <p:cNvSpPr txBox="1"/>
          <p:nvPr/>
        </p:nvSpPr>
        <p:spPr>
          <a:xfrm>
            <a:off x="-1" y="6550268"/>
            <a:ext cx="12192001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  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ECD9C1-B3D2-4777-A35C-86D94BC2F337}"/>
              </a:ext>
            </a:extLst>
          </p:cNvPr>
          <p:cNvSpPr/>
          <p:nvPr/>
        </p:nvSpPr>
        <p:spPr>
          <a:xfrm>
            <a:off x="-1" y="6295292"/>
            <a:ext cx="12192001" cy="2549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DB8F3B-CCFA-4C48-A159-7A9A77F37E3B}"/>
              </a:ext>
            </a:extLst>
          </p:cNvPr>
          <p:cNvSpPr/>
          <p:nvPr/>
        </p:nvSpPr>
        <p:spPr>
          <a:xfrm>
            <a:off x="2927" y="-5491"/>
            <a:ext cx="12192001" cy="2549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79851D-FADC-46BF-9B60-ABAA8624DE38}"/>
              </a:ext>
            </a:extLst>
          </p:cNvPr>
          <p:cNvSpPr/>
          <p:nvPr/>
        </p:nvSpPr>
        <p:spPr>
          <a:xfrm>
            <a:off x="0" y="157165"/>
            <a:ext cx="263769" cy="615840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EAB5E4-42CF-43F6-8041-172B909B5D2D}"/>
              </a:ext>
            </a:extLst>
          </p:cNvPr>
          <p:cNvSpPr/>
          <p:nvPr/>
        </p:nvSpPr>
        <p:spPr>
          <a:xfrm>
            <a:off x="11934096" y="223109"/>
            <a:ext cx="263769" cy="615840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F1626-8197-43DE-886C-48ADFC3C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72" y="250828"/>
            <a:ext cx="5117112" cy="804249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Rooted in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Love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9D9A3-E396-49B2-8F24-02E9E49348BB}"/>
              </a:ext>
            </a:extLst>
          </p:cNvPr>
          <p:cNvSpPr/>
          <p:nvPr/>
        </p:nvSpPr>
        <p:spPr>
          <a:xfrm>
            <a:off x="4950069" y="418243"/>
            <a:ext cx="6778869" cy="768719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7C7D9D-E22F-48A0-9BF7-4BBCCC4B415B}"/>
              </a:ext>
            </a:extLst>
          </p:cNvPr>
          <p:cNvSpPr txBox="1"/>
          <p:nvPr/>
        </p:nvSpPr>
        <p:spPr>
          <a:xfrm>
            <a:off x="4950069" y="445722"/>
            <a:ext cx="677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begins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AD397-E72F-4694-9809-FE18FE70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991" y="1306874"/>
            <a:ext cx="5542084" cy="498231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/>
              <a:t>Love of God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C00000"/>
                </a:solidFill>
              </a:rPr>
              <a:t>John 3:14-16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b="1" dirty="0"/>
              <a:t>God is love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C00000"/>
                </a:solidFill>
              </a:rPr>
              <a:t>1 John 4:8-10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b="1" dirty="0"/>
              <a:t>God’s children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C00000"/>
                </a:solidFill>
              </a:rPr>
              <a:t>1 John 3:1-2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b="1" dirty="0"/>
              <a:t>Jesus gave His life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C00000"/>
                </a:solidFill>
              </a:rPr>
              <a:t>Ephesians 3:1-2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C00000"/>
                </a:solidFill>
              </a:rPr>
              <a:t>1 John 3:16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A06A1B-AFAA-4119-B28E-8F91D0847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60" y="1806025"/>
            <a:ext cx="2998175" cy="39664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9EC1FE-DDD8-4716-828C-B784036F9924}"/>
              </a:ext>
            </a:extLst>
          </p:cNvPr>
          <p:cNvSpPr txBox="1"/>
          <p:nvPr/>
        </p:nvSpPr>
        <p:spPr>
          <a:xfrm>
            <a:off x="8502160" y="1415566"/>
            <a:ext cx="29981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/>
              <a:t>We were sinners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0E072-122D-4C25-A53B-C7B10E6713A0}"/>
              </a:ext>
            </a:extLst>
          </p:cNvPr>
          <p:cNvSpPr txBox="1"/>
          <p:nvPr/>
        </p:nvSpPr>
        <p:spPr>
          <a:xfrm>
            <a:off x="8502160" y="5623050"/>
            <a:ext cx="29981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rgbClr val="C00000"/>
                </a:solidFill>
              </a:rPr>
              <a:t>Romans 5:6-8</a:t>
            </a:r>
          </a:p>
        </p:txBody>
      </p:sp>
    </p:spTree>
    <p:extLst>
      <p:ext uri="{BB962C8B-B14F-4D97-AF65-F5344CB8AC3E}">
        <p14:creationId xmlns:p14="http://schemas.microsoft.com/office/powerpoint/2010/main" val="5468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FB553-ABB9-4801-B349-8786E804C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9505"/>
            <a:ext cx="5389685" cy="5389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F3C3B-60C6-4312-A7AF-089592A1279A}"/>
              </a:ext>
            </a:extLst>
          </p:cNvPr>
          <p:cNvSpPr txBox="1"/>
          <p:nvPr/>
        </p:nvSpPr>
        <p:spPr>
          <a:xfrm>
            <a:off x="-1" y="6550268"/>
            <a:ext cx="12192001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  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ECD9C1-B3D2-4777-A35C-86D94BC2F337}"/>
              </a:ext>
            </a:extLst>
          </p:cNvPr>
          <p:cNvSpPr/>
          <p:nvPr/>
        </p:nvSpPr>
        <p:spPr>
          <a:xfrm>
            <a:off x="-1" y="6295292"/>
            <a:ext cx="12192001" cy="2549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DB8F3B-CCFA-4C48-A159-7A9A77F37E3B}"/>
              </a:ext>
            </a:extLst>
          </p:cNvPr>
          <p:cNvSpPr/>
          <p:nvPr/>
        </p:nvSpPr>
        <p:spPr>
          <a:xfrm>
            <a:off x="2927" y="-5491"/>
            <a:ext cx="12192001" cy="2549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79851D-FADC-46BF-9B60-ABAA8624DE38}"/>
              </a:ext>
            </a:extLst>
          </p:cNvPr>
          <p:cNvSpPr/>
          <p:nvPr/>
        </p:nvSpPr>
        <p:spPr>
          <a:xfrm>
            <a:off x="0" y="157165"/>
            <a:ext cx="263769" cy="615840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EAB5E4-42CF-43F6-8041-172B909B5D2D}"/>
              </a:ext>
            </a:extLst>
          </p:cNvPr>
          <p:cNvSpPr/>
          <p:nvPr/>
        </p:nvSpPr>
        <p:spPr>
          <a:xfrm>
            <a:off x="11934096" y="223109"/>
            <a:ext cx="263769" cy="615840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F1626-8197-43DE-886C-48ADFC3C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72" y="250828"/>
            <a:ext cx="5117112" cy="804249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Rooted in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Love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9D9A3-E396-49B2-8F24-02E9E49348BB}"/>
              </a:ext>
            </a:extLst>
          </p:cNvPr>
          <p:cNvSpPr/>
          <p:nvPr/>
        </p:nvSpPr>
        <p:spPr>
          <a:xfrm>
            <a:off x="4950069" y="418243"/>
            <a:ext cx="6778869" cy="768719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7C7D9D-E22F-48A0-9BF7-4BBCCC4B415B}"/>
              </a:ext>
            </a:extLst>
          </p:cNvPr>
          <p:cNvSpPr txBox="1"/>
          <p:nvPr/>
        </p:nvSpPr>
        <p:spPr>
          <a:xfrm>
            <a:off x="4950069" y="445722"/>
            <a:ext cx="677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Nature of God’s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AD397-E72F-4694-9809-FE18FE70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991" y="1306874"/>
            <a:ext cx="5542084" cy="4982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dirty="0"/>
              <a:t> </a:t>
            </a:r>
            <a:r>
              <a:rPr lang="en-US" sz="3400" b="1" dirty="0"/>
              <a:t>Surpasses knowledge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C00000"/>
                </a:solidFill>
              </a:rPr>
              <a:t>Ephesians 3:17-19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b="1" dirty="0"/>
              <a:t>Mercy and grace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C00000"/>
                </a:solidFill>
              </a:rPr>
              <a:t>Ephesians 2:4-9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b="1" dirty="0"/>
              <a:t>Suffers long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C00000"/>
                </a:solidFill>
              </a:rPr>
              <a:t>1 Corinthians 13:4-8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b="1" dirty="0"/>
              <a:t>Does no harm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C00000"/>
                </a:solidFill>
              </a:rPr>
              <a:t>Romans 13:8-10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400" dirty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F58BD2-080F-46B4-92A8-04C561C20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08" y="1978269"/>
            <a:ext cx="2891309" cy="422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163666B-9CFF-4AB4-BCBD-84A1791A6914}"/>
              </a:ext>
            </a:extLst>
          </p:cNvPr>
          <p:cNvSpPr/>
          <p:nvPr/>
        </p:nvSpPr>
        <p:spPr>
          <a:xfrm>
            <a:off x="8845062" y="5958495"/>
            <a:ext cx="2986455" cy="330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FB553-ABB9-4801-B349-8786E804C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9505"/>
            <a:ext cx="5389685" cy="5389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F3C3B-60C6-4312-A7AF-089592A1279A}"/>
              </a:ext>
            </a:extLst>
          </p:cNvPr>
          <p:cNvSpPr txBox="1"/>
          <p:nvPr/>
        </p:nvSpPr>
        <p:spPr>
          <a:xfrm>
            <a:off x="-1" y="6550268"/>
            <a:ext cx="12192001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  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ECD9C1-B3D2-4777-A35C-86D94BC2F337}"/>
              </a:ext>
            </a:extLst>
          </p:cNvPr>
          <p:cNvSpPr/>
          <p:nvPr/>
        </p:nvSpPr>
        <p:spPr>
          <a:xfrm>
            <a:off x="-1" y="6295292"/>
            <a:ext cx="12192001" cy="2549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DB8F3B-CCFA-4C48-A159-7A9A77F37E3B}"/>
              </a:ext>
            </a:extLst>
          </p:cNvPr>
          <p:cNvSpPr/>
          <p:nvPr/>
        </p:nvSpPr>
        <p:spPr>
          <a:xfrm>
            <a:off x="2927" y="-5491"/>
            <a:ext cx="12192001" cy="2549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79851D-FADC-46BF-9B60-ABAA8624DE38}"/>
              </a:ext>
            </a:extLst>
          </p:cNvPr>
          <p:cNvSpPr/>
          <p:nvPr/>
        </p:nvSpPr>
        <p:spPr>
          <a:xfrm>
            <a:off x="0" y="157165"/>
            <a:ext cx="263769" cy="615840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EAB5E4-42CF-43F6-8041-172B909B5D2D}"/>
              </a:ext>
            </a:extLst>
          </p:cNvPr>
          <p:cNvSpPr/>
          <p:nvPr/>
        </p:nvSpPr>
        <p:spPr>
          <a:xfrm>
            <a:off x="11934096" y="223109"/>
            <a:ext cx="263769" cy="615840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F1626-8197-43DE-886C-48ADFC3C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72" y="250828"/>
            <a:ext cx="5117112" cy="804249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Rooted in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Love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9D9A3-E396-49B2-8F24-02E9E49348BB}"/>
              </a:ext>
            </a:extLst>
          </p:cNvPr>
          <p:cNvSpPr/>
          <p:nvPr/>
        </p:nvSpPr>
        <p:spPr>
          <a:xfrm>
            <a:off x="4950069" y="418243"/>
            <a:ext cx="6778869" cy="768719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7C7D9D-E22F-48A0-9BF7-4BBCCC4B415B}"/>
              </a:ext>
            </a:extLst>
          </p:cNvPr>
          <p:cNvSpPr txBox="1"/>
          <p:nvPr/>
        </p:nvSpPr>
        <p:spPr>
          <a:xfrm>
            <a:off x="4950069" y="445722"/>
            <a:ext cx="677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Response to God’s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AD397-E72F-4694-9809-FE18FE70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991" y="1306874"/>
            <a:ext cx="5542084" cy="49823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dirty="0"/>
              <a:t> </a:t>
            </a:r>
            <a:r>
              <a:rPr lang="en-US" sz="3400" b="1" dirty="0"/>
              <a:t>To love Him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C00000"/>
                </a:solidFill>
              </a:rPr>
              <a:t>Matthew 22:36-40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b="1" dirty="0"/>
              <a:t>Obey His commands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C00000"/>
                </a:solidFill>
              </a:rPr>
              <a:t>John 14:15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C00000"/>
                </a:solidFill>
              </a:rPr>
              <a:t>John 14:21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C00000"/>
                </a:solidFill>
              </a:rPr>
              <a:t>1 John 5:2-3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63666B-9CFF-4AB4-BCBD-84A1791A6914}"/>
              </a:ext>
            </a:extLst>
          </p:cNvPr>
          <p:cNvSpPr/>
          <p:nvPr/>
        </p:nvSpPr>
        <p:spPr>
          <a:xfrm>
            <a:off x="8845062" y="5958495"/>
            <a:ext cx="2986455" cy="330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92E901-BCC4-47A0-9E38-AC507BA90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62" y="3241314"/>
            <a:ext cx="2936627" cy="293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58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FB553-ABB9-4801-B349-8786E804C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9505"/>
            <a:ext cx="5389685" cy="5389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F3C3B-60C6-4312-A7AF-089592A1279A}"/>
              </a:ext>
            </a:extLst>
          </p:cNvPr>
          <p:cNvSpPr txBox="1"/>
          <p:nvPr/>
        </p:nvSpPr>
        <p:spPr>
          <a:xfrm>
            <a:off x="-1" y="6550268"/>
            <a:ext cx="12192001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  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ECD9C1-B3D2-4777-A35C-86D94BC2F337}"/>
              </a:ext>
            </a:extLst>
          </p:cNvPr>
          <p:cNvSpPr/>
          <p:nvPr/>
        </p:nvSpPr>
        <p:spPr>
          <a:xfrm>
            <a:off x="-1" y="6295292"/>
            <a:ext cx="12192001" cy="2549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DB8F3B-CCFA-4C48-A159-7A9A77F37E3B}"/>
              </a:ext>
            </a:extLst>
          </p:cNvPr>
          <p:cNvSpPr/>
          <p:nvPr/>
        </p:nvSpPr>
        <p:spPr>
          <a:xfrm>
            <a:off x="2927" y="-5491"/>
            <a:ext cx="12192001" cy="2549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79851D-FADC-46BF-9B60-ABAA8624DE38}"/>
              </a:ext>
            </a:extLst>
          </p:cNvPr>
          <p:cNvSpPr/>
          <p:nvPr/>
        </p:nvSpPr>
        <p:spPr>
          <a:xfrm>
            <a:off x="0" y="157165"/>
            <a:ext cx="263769" cy="615840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EAB5E4-42CF-43F6-8041-172B909B5D2D}"/>
              </a:ext>
            </a:extLst>
          </p:cNvPr>
          <p:cNvSpPr/>
          <p:nvPr/>
        </p:nvSpPr>
        <p:spPr>
          <a:xfrm>
            <a:off x="11934096" y="223109"/>
            <a:ext cx="263769" cy="615840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F1626-8197-43DE-886C-48ADFC3C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72" y="250828"/>
            <a:ext cx="5117112" cy="804249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Rooted in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Love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9D9A3-E396-49B2-8F24-02E9E49348BB}"/>
              </a:ext>
            </a:extLst>
          </p:cNvPr>
          <p:cNvSpPr/>
          <p:nvPr/>
        </p:nvSpPr>
        <p:spPr>
          <a:xfrm>
            <a:off x="4950069" y="418243"/>
            <a:ext cx="6778869" cy="768719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7C7D9D-E22F-48A0-9BF7-4BBCCC4B415B}"/>
              </a:ext>
            </a:extLst>
          </p:cNvPr>
          <p:cNvSpPr txBox="1"/>
          <p:nvPr/>
        </p:nvSpPr>
        <p:spPr>
          <a:xfrm>
            <a:off x="4950069" y="445722"/>
            <a:ext cx="677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Response to God’s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AD397-E72F-4694-9809-FE18FE70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991" y="1306874"/>
            <a:ext cx="5542084" cy="49823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b="1" dirty="0"/>
              <a:t> We will reflect His Son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C00000"/>
                </a:solidFill>
              </a:rPr>
              <a:t>2 Corinthians 5:14-15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400" b="1" dirty="0"/>
              <a:t>Love one another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C00000"/>
                </a:solidFill>
              </a:rPr>
              <a:t>1 John 4:7-11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63666B-9CFF-4AB4-BCBD-84A1791A6914}"/>
              </a:ext>
            </a:extLst>
          </p:cNvPr>
          <p:cNvSpPr/>
          <p:nvPr/>
        </p:nvSpPr>
        <p:spPr>
          <a:xfrm>
            <a:off x="8845062" y="5958495"/>
            <a:ext cx="2986455" cy="330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049522-B82A-4D10-A234-04697EFC8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69" y="4076607"/>
            <a:ext cx="6828695" cy="209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95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2A4C90-806B-42F9-B9C4-B4E8D2082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22304C-A871-454E-A92C-CE73189D57BF}"/>
              </a:ext>
            </a:extLst>
          </p:cNvPr>
          <p:cNvSpPr txBox="1"/>
          <p:nvPr/>
        </p:nvSpPr>
        <p:spPr>
          <a:xfrm>
            <a:off x="-1" y="6550268"/>
            <a:ext cx="12192001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  		 www.thetfordcountry.com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A68CD-8D3E-4BCB-9C35-319D87DA4754}"/>
              </a:ext>
            </a:extLst>
          </p:cNvPr>
          <p:cNvSpPr txBox="1"/>
          <p:nvPr/>
        </p:nvSpPr>
        <p:spPr>
          <a:xfrm>
            <a:off x="6356838" y="5512781"/>
            <a:ext cx="5706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 and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</a:p>
        </p:txBody>
      </p:sp>
    </p:spTree>
    <p:extLst>
      <p:ext uri="{BB962C8B-B14F-4D97-AF65-F5344CB8AC3E}">
        <p14:creationId xmlns:p14="http://schemas.microsoft.com/office/powerpoint/2010/main" val="31889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128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Rooted in Love</vt:lpstr>
      <vt:lpstr>Rooted in Love</vt:lpstr>
      <vt:lpstr>Rooted in Love</vt:lpstr>
      <vt:lpstr>Rooted in Love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11</cp:revision>
  <dcterms:created xsi:type="dcterms:W3CDTF">2018-08-15T20:21:49Z</dcterms:created>
  <dcterms:modified xsi:type="dcterms:W3CDTF">2019-04-21T18:27:06Z</dcterms:modified>
</cp:coreProperties>
</file>