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ECCCB3-3854-4ED1-ACCD-015F86D8CC20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FB1141-4982-4CCB-8E3C-34E5BAE2D9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lm_tree_be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6868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391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Satan Is Having a Field Day!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97407"/>
            <a:ext cx="7772400" cy="57939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Sins of Summer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6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Proverbs 22:6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267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Do what is right in God’s sight</a:t>
            </a:r>
          </a:p>
          <a:p>
            <a:r>
              <a:rPr lang="en-US" sz="3400" dirty="0" smtClean="0"/>
              <a:t>Stand up and be counted a Christian!</a:t>
            </a:r>
          </a:p>
          <a:p>
            <a:pPr lvl="1"/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Conclusion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514600"/>
            <a:ext cx="5029200" cy="420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343400" y="2835057"/>
            <a:ext cx="396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“And whatever you do in word or deed, do all in the name of the Lord Jesus, giving thanks to God the Father through Him.”</a:t>
            </a:r>
          </a:p>
          <a:p>
            <a:pPr algn="ctr"/>
            <a:r>
              <a:rPr lang="en-US" sz="2800" b="1" dirty="0" smtClean="0"/>
              <a:t>Colossians 3:17</a:t>
            </a:r>
            <a:endParaRPr lang="en-US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048000"/>
          </a:xfrm>
        </p:spPr>
        <p:txBody>
          <a:bodyPr>
            <a:normAutofit lnSpcReduction="10000"/>
          </a:bodyPr>
          <a:lstStyle/>
          <a:p>
            <a:r>
              <a:rPr lang="en-US" sz="3400" dirty="0" smtClean="0"/>
              <a:t>Immodesty has a direct relationship between </a:t>
            </a:r>
            <a:r>
              <a:rPr lang="en-US" sz="3400" dirty="0" smtClean="0">
                <a:cs typeface="Arial" pitchFamily="34" charset="0"/>
              </a:rPr>
              <a:t>the individual, worldliness, or godliness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Newspaper ads entice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people to buy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immodest apparel</a:t>
            </a:r>
            <a:endParaRPr lang="en-US" sz="32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Immodest Apparel Everywhere!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3400" y="4495800"/>
            <a:ext cx="8153400" cy="1295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46482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Lascivious: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“expressing lust or lewdness; wanton. Tending to excite lust” (Webster)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000"/>
            <a:ext cx="4419600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381000" y="3733800"/>
            <a:ext cx="3886200" cy="2057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57200" y="5029200"/>
            <a:ext cx="4343400" cy="7620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048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Lascivious attitudes have crept into the church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Warnings concerning the sin of lasciviousness:</a:t>
            </a:r>
            <a:endParaRPr lang="en-US" sz="32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Immodest Apparel Everywhere!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38100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4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4:3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4:19</a:t>
            </a:r>
          </a:p>
          <a:p>
            <a:pPr algn="ctr"/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12:21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3276600"/>
            <a:ext cx="365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“Lest, when I come again, my God will humble me among you, and I shall mourn for many who have sinned before and have not repented of the uncleanness, fornication, and lewdness which they have practiced.”</a:t>
            </a:r>
            <a:endParaRPr lang="en-US" sz="20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3434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Some parents are not setting a good example for their children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Children wear what they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do because of a lack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of proper teaching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Near nudity has become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commonplace in many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homes today</a:t>
            </a:r>
          </a:p>
          <a:p>
            <a:pPr lvl="1"/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Immodest Apparel Everywhere!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33800" y="1447800"/>
            <a:ext cx="5181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Modest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Orderly, well-arranged, decent, of good behavior</a:t>
            </a:r>
          </a:p>
          <a:p>
            <a:r>
              <a:rPr lang="en-US" sz="3200" b="1" dirty="0" smtClean="0"/>
              <a:t>Propriety</a:t>
            </a:r>
            <a:r>
              <a:rPr lang="en-US" sz="3000" dirty="0" smtClean="0"/>
              <a:t> </a:t>
            </a:r>
            <a:r>
              <a:rPr lang="en-US" sz="3200" b="1" dirty="0" smtClean="0"/>
              <a:t>(Shamefacedness):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Decency, that modesty which is rooted in the character</a:t>
            </a:r>
          </a:p>
          <a:p>
            <a:r>
              <a:rPr lang="en-US" sz="3200" b="1" dirty="0" smtClean="0"/>
              <a:t>Moderation (Sobriety):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Habitual inner self-government, with its constant rein on the passion and desires</a:t>
            </a:r>
          </a:p>
          <a:p>
            <a:pPr lvl="1"/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Immodest Apparel Everywhere!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1447800"/>
            <a:ext cx="3352800" cy="4419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1447800"/>
            <a:ext cx="32004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like manner also, that the women adorn themselves in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modest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apparel, with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propriety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moderation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not with braided hair or gold or pearls or costly clothing, but, which is proper for women </a:t>
            </a:r>
            <a:r>
              <a:rPr lang="en-US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professing godliness</a:t>
            </a:r>
            <a:r>
              <a:rPr lang="en-US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with good works.”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2:9-10</a:t>
            </a:r>
            <a:endParaRPr 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743200" y="4800600"/>
            <a:ext cx="5943600" cy="16002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ent Arrow 13"/>
          <p:cNvSpPr/>
          <p:nvPr/>
        </p:nvSpPr>
        <p:spPr>
          <a:xfrm rot="5400000">
            <a:off x="4876800" y="2438400"/>
            <a:ext cx="1905000" cy="5410200"/>
          </a:xfrm>
          <a:prstGeom prst="bentArrow">
            <a:avLst>
              <a:gd name="adj1" fmla="val 25000"/>
              <a:gd name="adj2" fmla="val 22617"/>
              <a:gd name="adj3" fmla="val 25000"/>
              <a:gd name="adj4" fmla="val 44809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67000" y="2590800"/>
            <a:ext cx="5181600" cy="2209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Romans 12:1-2</a:t>
            </a:r>
          </a:p>
          <a:p>
            <a:r>
              <a:rPr lang="en-US" sz="3200" b="1" dirty="0" smtClean="0"/>
              <a:t>1 Peter 1:15-16</a:t>
            </a:r>
          </a:p>
          <a:p>
            <a:r>
              <a:rPr lang="en-US" sz="3200" b="1" dirty="0" smtClean="0"/>
              <a:t>1 Peter 2:9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6:17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2209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Christians should only</a:t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be governed by the</a:t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standard of God!</a:t>
            </a:r>
            <a:endParaRPr lang="en-US" sz="4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800" y="4939605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“Come out from among them and be separate, says the Lord….”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048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Parents are to control their children</a:t>
            </a:r>
          </a:p>
          <a:p>
            <a:r>
              <a:rPr lang="en-US" sz="3400" dirty="0" smtClean="0"/>
              <a:t>God rules first – Husbands second</a:t>
            </a:r>
          </a:p>
          <a:p>
            <a:r>
              <a:rPr lang="en-US" sz="3400" dirty="0" smtClean="0"/>
              <a:t>Parents: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Recognize the excuses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our children might give</a:t>
            </a:r>
          </a:p>
          <a:p>
            <a:pPr lvl="1"/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Parents – Don’t Make Excuses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200" y="4343400"/>
            <a:ext cx="5105400" cy="1447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4379893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mom,</a:t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everybody else does.”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15:18-25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048000"/>
          </a:xfrm>
        </p:spPr>
        <p:txBody>
          <a:bodyPr>
            <a:normAutofit lnSpcReduction="10000"/>
          </a:bodyPr>
          <a:lstStyle/>
          <a:p>
            <a:r>
              <a:rPr lang="en-US" sz="3400" dirty="0" smtClean="0"/>
              <a:t>Needed – A “swimsuit”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Heard of a “modest” swimsuit sale?</a:t>
            </a:r>
          </a:p>
          <a:p>
            <a:pPr lvl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Can you find:</a:t>
            </a:r>
          </a:p>
          <a:p>
            <a:pPr lvl="2"/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A non-revealing, modest, loose fitting, godly swimsuit?</a:t>
            </a:r>
          </a:p>
          <a:p>
            <a:r>
              <a:rPr lang="en-US" sz="3400" dirty="0" smtClean="0"/>
              <a:t>We are Christians first!</a:t>
            </a:r>
          </a:p>
          <a:p>
            <a:pPr lvl="1"/>
            <a:endParaRPr lang="en-US" sz="3000" dirty="0" smtClean="0"/>
          </a:p>
          <a:p>
            <a:pPr lvl="1"/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Swimming Pools and Christians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33400" y="4419600"/>
            <a:ext cx="4953000" cy="1524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44196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“Test all things; hold fast what is good. Abstain from every form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(appearance –KJV)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evil.”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5:21-22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267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Put Christ FIRST in our life!</a:t>
            </a:r>
          </a:p>
          <a:p>
            <a:r>
              <a:rPr lang="en-US" sz="3400" dirty="0" smtClean="0"/>
              <a:t>Desire to keep ourselves pure in every way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1 Corinthians 15:33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2 Corinthians 7:1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1 Timothy 5:22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1 John 3:3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Romans 13:14</a:t>
            </a:r>
          </a:p>
          <a:p>
            <a:pPr lvl="1"/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Conclusion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586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6705600"/>
            <a:ext cx="6248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431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Satan Is Having a Field Day!</vt:lpstr>
      <vt:lpstr>Immodest Apparel Everywhere!</vt:lpstr>
      <vt:lpstr>Immodest Apparel Everywhere!</vt:lpstr>
      <vt:lpstr>Immodest Apparel Everywhere!</vt:lpstr>
      <vt:lpstr>Immodest Apparel Everywhere!</vt:lpstr>
      <vt:lpstr>Christians should only be governed by the standard of God!</vt:lpstr>
      <vt:lpstr>Parents – Don’t Make Excuses</vt:lpstr>
      <vt:lpstr>Swimming Pools and Christians</vt:lpstr>
      <vt:lpstr>Conclusion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28</cp:revision>
  <dcterms:created xsi:type="dcterms:W3CDTF">2011-05-21T16:59:09Z</dcterms:created>
  <dcterms:modified xsi:type="dcterms:W3CDTF">2011-07-04T01:26:37Z</dcterms:modified>
</cp:coreProperties>
</file>