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7" r:id="rId3"/>
    <p:sldId id="261" r:id="rId4"/>
    <p:sldId id="258" r:id="rId5"/>
    <p:sldId id="262" r:id="rId6"/>
    <p:sldId id="259" r:id="rId7"/>
    <p:sldId id="263" r:id="rId8"/>
    <p:sldId id="260"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0202"/>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D2D334D-381C-7344-BCE7-ADF61A005273}" type="datetimeFigureOut">
              <a:rPr lang="en-US" smtClean="0"/>
              <a:pPr/>
              <a:t>5/1/2011</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B07D210-B7D9-9E41-B836-9722A002889E}"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D334D-381C-7344-BCE7-ADF61A005273}"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7D210-B7D9-9E41-B836-9722A002889E}" type="slidenum">
              <a:rPr lang="en-US" smtClean="0"/>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2D334D-381C-7344-BCE7-ADF61A005273}"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B07D210-B7D9-9E41-B836-9722A002889E}" type="slidenum">
              <a:rPr lang="en-US" smtClean="0"/>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2D334D-381C-7344-BCE7-ADF61A005273}"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7D210-B7D9-9E41-B836-9722A002889E}"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D2D334D-381C-7344-BCE7-ADF61A005273}" type="datetimeFigureOut">
              <a:rPr lang="en-US" smtClean="0"/>
              <a:pPr/>
              <a:t>5/1/2011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B07D210-B7D9-9E41-B836-9722A002889E}"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2D334D-381C-7344-BCE7-ADF61A005273}"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7D210-B7D9-9E41-B836-9722A002889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2D334D-381C-7344-BCE7-ADF61A005273}" type="datetimeFigureOut">
              <a:rPr lang="en-US" smtClean="0"/>
              <a:pPr/>
              <a:t>5/1/2011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07D210-B7D9-9E41-B836-9722A002889E}"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2D334D-381C-7344-BCE7-ADF61A005273}" type="datetimeFigureOut">
              <a:rPr lang="en-US" smtClean="0"/>
              <a:pPr/>
              <a:t>5/1/2011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07D210-B7D9-9E41-B836-9722A002889E}"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D2D334D-381C-7344-BCE7-ADF61A005273}" type="datetimeFigureOut">
              <a:rPr lang="en-US" smtClean="0"/>
              <a:pPr/>
              <a:t>5/1/2011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07D210-B7D9-9E41-B836-9722A002889E}" type="slidenum">
              <a:rPr lang="en-US" smtClean="0"/>
              <a:pPr/>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D334D-381C-7344-BCE7-ADF61A005273}"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B07D210-B7D9-9E41-B836-9722A002889E}"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D334D-381C-7344-BCE7-ADF61A005273}"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7D210-B7D9-9E41-B836-9722A002889E}"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D2D334D-381C-7344-BCE7-ADF61A005273}" type="datetimeFigureOut">
              <a:rPr lang="en-US" smtClean="0"/>
              <a:pPr/>
              <a:t>5/1/2011</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B07D210-B7D9-9E41-B836-9722A00288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spd="slow">
    <p:split orient="vert"/>
  </p:transition>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latin typeface="Arial"/>
                <a:cs typeface="Arial"/>
              </a:rPr>
              <a:t>Some Things</a:t>
            </a:r>
            <a:br>
              <a:rPr lang="en-US" sz="4800" dirty="0" smtClean="0">
                <a:latin typeface="Arial"/>
                <a:cs typeface="Arial"/>
              </a:rPr>
            </a:br>
            <a:r>
              <a:rPr lang="en-US" sz="4800" b="1" dirty="0" err="1" smtClean="0">
                <a:latin typeface="Arial"/>
                <a:cs typeface="Arial"/>
              </a:rPr>
              <a:t>jesus</a:t>
            </a:r>
            <a:r>
              <a:rPr lang="en-US" sz="4800" dirty="0" smtClean="0">
                <a:latin typeface="Arial"/>
                <a:cs typeface="Arial"/>
              </a:rPr>
              <a:t> never had</a:t>
            </a:r>
            <a:endParaRPr lang="en-US" sz="4800" dirty="0">
              <a:latin typeface="Arial"/>
              <a:cs typeface="Arial"/>
            </a:endParaRPr>
          </a:p>
        </p:txBody>
      </p:sp>
      <p:pic>
        <p:nvPicPr>
          <p:cNvPr id="4" name="Picture 3" descr="BibleWeb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16199" y="1902581"/>
            <a:ext cx="1596873" cy="2397651"/>
          </a:xfrm>
          <a:prstGeom prst="rect">
            <a:avLst/>
          </a:prstGeom>
          <a:ln>
            <a:noFill/>
          </a:ln>
          <a:effectLst>
            <a:softEdge rad="112500"/>
          </a:effectLst>
        </p:spPr>
      </p:pic>
    </p:spTree>
    <p:extLst>
      <p:ext uri="{BB962C8B-B14F-4D97-AF65-F5344CB8AC3E}">
        <p14:creationId xmlns:p14="http://schemas.microsoft.com/office/powerpoint/2010/main" xmlns="" val="133241736"/>
      </p:ext>
    </p:extLst>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396" y="355847"/>
            <a:ext cx="8812934" cy="1054394"/>
          </a:xfrm>
        </p:spPr>
        <p:txBody>
          <a:bodyPr/>
          <a:lstStyle/>
          <a:p>
            <a:r>
              <a:rPr lang="en-US" sz="3600" b="1" dirty="0" smtClean="0">
                <a:latin typeface="Arial"/>
                <a:cs typeface="Arial"/>
              </a:rPr>
              <a:t>Some things Jesus never had</a:t>
            </a:r>
            <a:endParaRPr lang="en-US" sz="3600" b="1" dirty="0">
              <a:latin typeface="Arial"/>
              <a:cs typeface="Arial"/>
            </a:endParaRPr>
          </a:p>
        </p:txBody>
      </p:sp>
      <p:sp>
        <p:nvSpPr>
          <p:cNvPr id="4" name="Rounded Rectangle 3"/>
          <p:cNvSpPr/>
          <p:nvPr/>
        </p:nvSpPr>
        <p:spPr>
          <a:xfrm>
            <a:off x="381000" y="1832648"/>
            <a:ext cx="8381260" cy="4559975"/>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1000" y="3275672"/>
            <a:ext cx="8381261" cy="1569660"/>
          </a:xfrm>
          <a:prstGeom prst="rect">
            <a:avLst/>
          </a:prstGeom>
          <a:noFill/>
        </p:spPr>
        <p:txBody>
          <a:bodyPr wrap="square" rtlCol="0">
            <a:spAutoFit/>
          </a:bodyPr>
          <a:lstStyle/>
          <a:p>
            <a:pPr algn="ctr"/>
            <a:r>
              <a:rPr lang="en-US" sz="4800" dirty="0" smtClean="0">
                <a:solidFill>
                  <a:srgbClr val="FFFFFF"/>
                </a:solidFill>
                <a:effectLst>
                  <a:outerShdw blurRad="50800" dist="38100" dir="18900000" algn="bl" rotWithShape="0">
                    <a:prstClr val="black">
                      <a:alpha val="40000"/>
                    </a:prstClr>
                  </a:outerShdw>
                </a:effectLst>
                <a:latin typeface="Arial"/>
                <a:cs typeface="Arial"/>
              </a:rPr>
              <a:t>We can rejoice that we can have </a:t>
            </a:r>
            <a:r>
              <a:rPr lang="en-US" sz="4800" b="1" dirty="0" smtClean="0">
                <a:solidFill>
                  <a:srgbClr val="FFFFFF"/>
                </a:solidFill>
                <a:effectLst>
                  <a:outerShdw blurRad="50800" dist="38100" dir="18900000" algn="bl" rotWithShape="0">
                    <a:prstClr val="black">
                      <a:alpha val="40000"/>
                    </a:prstClr>
                  </a:outerShdw>
                </a:effectLst>
                <a:latin typeface="Arial"/>
                <a:cs typeface="Arial"/>
              </a:rPr>
              <a:t>eternal life with Him!</a:t>
            </a:r>
            <a:endParaRPr lang="en-US" sz="4800" b="1" dirty="0">
              <a:effectLst>
                <a:outerShdw blurRad="50800" dist="38100" dir="18900000" algn="bl" rotWithShape="0">
                  <a:prstClr val="black">
                    <a:alpha val="40000"/>
                  </a:prstClr>
                </a:outerShdw>
              </a:effectLst>
              <a:latin typeface="Arial"/>
              <a:cs typeface="Arial"/>
            </a:endParaRPr>
          </a:p>
        </p:txBody>
      </p:sp>
    </p:spTree>
    <p:extLst>
      <p:ext uri="{BB962C8B-B14F-4D97-AF65-F5344CB8AC3E}">
        <p14:creationId xmlns:p14="http://schemas.microsoft.com/office/powerpoint/2010/main" xmlns="" val="94375997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smtClean="0">
                <a:latin typeface="Arial"/>
                <a:cs typeface="Arial"/>
              </a:rPr>
              <a:t>Jesus never had an </a:t>
            </a:r>
            <a:r>
              <a:rPr lang="en-US" sz="3600" b="1" dirty="0" smtClean="0">
                <a:latin typeface="Arial"/>
                <a:cs typeface="Arial"/>
              </a:rPr>
              <a:t>earthly </a:t>
            </a:r>
            <a:r>
              <a:rPr lang="en-US" sz="3600" b="1" dirty="0" smtClean="0">
                <a:latin typeface="Arial"/>
                <a:cs typeface="Arial"/>
              </a:rPr>
              <a:t>home</a:t>
            </a:r>
          </a:p>
          <a:p>
            <a:pPr lvl="1"/>
            <a:r>
              <a:rPr lang="en-US" sz="3400" dirty="0" smtClean="0">
                <a:latin typeface="Arial"/>
                <a:cs typeface="Arial"/>
              </a:rPr>
              <a:t>Matthew 14:23</a:t>
            </a:r>
          </a:p>
          <a:p>
            <a:pPr lvl="1"/>
            <a:r>
              <a:rPr lang="en-US" sz="3400" dirty="0" smtClean="0">
                <a:latin typeface="Arial"/>
                <a:cs typeface="Arial"/>
              </a:rPr>
              <a:t>Matthew 8:20</a:t>
            </a:r>
          </a:p>
          <a:p>
            <a:pPr lvl="1"/>
            <a:endParaRPr lang="en-US" dirty="0"/>
          </a:p>
          <a:p>
            <a:pPr lvl="1"/>
            <a:endParaRPr lang="en-US" dirty="0" smtClean="0"/>
          </a:p>
          <a:p>
            <a:endParaRPr lang="en-US" dirty="0"/>
          </a:p>
        </p:txBody>
      </p:sp>
      <p:sp>
        <p:nvSpPr>
          <p:cNvPr id="3" name="Title 2"/>
          <p:cNvSpPr>
            <a:spLocks noGrp="1"/>
          </p:cNvSpPr>
          <p:nvPr>
            <p:ph type="title"/>
          </p:nvPr>
        </p:nvSpPr>
        <p:spPr>
          <a:xfrm>
            <a:off x="201350" y="355847"/>
            <a:ext cx="8735492" cy="1054394"/>
          </a:xfrm>
        </p:spPr>
        <p:txBody>
          <a:bodyPr/>
          <a:lstStyle/>
          <a:p>
            <a:r>
              <a:rPr lang="en-US" sz="3600" b="1" dirty="0" smtClean="0">
                <a:latin typeface="Arial"/>
                <a:cs typeface="Arial"/>
              </a:rPr>
              <a:t>Some things Jesus never had</a:t>
            </a:r>
            <a:endParaRPr lang="en-US" sz="3600" b="1" dirty="0">
              <a:latin typeface="Arial"/>
              <a:cs typeface="Arial"/>
            </a:endParaRPr>
          </a:p>
        </p:txBody>
      </p:sp>
    </p:spTree>
    <p:extLst>
      <p:ext uri="{BB962C8B-B14F-4D97-AF65-F5344CB8AC3E}">
        <p14:creationId xmlns:p14="http://schemas.microsoft.com/office/powerpoint/2010/main" xmlns="" val="1961702075"/>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smtClean="0">
                <a:latin typeface="Arial"/>
                <a:cs typeface="Arial"/>
              </a:rPr>
              <a:t>Jesus never had an earthly father</a:t>
            </a:r>
          </a:p>
          <a:p>
            <a:pPr lvl="1"/>
            <a:r>
              <a:rPr lang="en-US" sz="3400" dirty="0" smtClean="0">
                <a:latin typeface="Arial"/>
                <a:cs typeface="Arial"/>
              </a:rPr>
              <a:t>Ephesians 6:4</a:t>
            </a:r>
            <a:endParaRPr lang="en-US" sz="3400" dirty="0" smtClean="0"/>
          </a:p>
          <a:p>
            <a:pPr lvl="1"/>
            <a:endParaRPr lang="en-US" dirty="0"/>
          </a:p>
          <a:p>
            <a:pPr lvl="1"/>
            <a:endParaRPr lang="en-US" dirty="0" smtClean="0"/>
          </a:p>
          <a:p>
            <a:endParaRPr lang="en-US" dirty="0"/>
          </a:p>
        </p:txBody>
      </p:sp>
      <p:sp>
        <p:nvSpPr>
          <p:cNvPr id="3" name="Title 2"/>
          <p:cNvSpPr>
            <a:spLocks noGrp="1"/>
          </p:cNvSpPr>
          <p:nvPr>
            <p:ph type="title"/>
          </p:nvPr>
        </p:nvSpPr>
        <p:spPr>
          <a:xfrm>
            <a:off x="201350" y="355847"/>
            <a:ext cx="8735492" cy="1054394"/>
          </a:xfrm>
        </p:spPr>
        <p:txBody>
          <a:bodyPr/>
          <a:lstStyle/>
          <a:p>
            <a:r>
              <a:rPr lang="en-US" sz="3600" b="1" dirty="0" smtClean="0">
                <a:latin typeface="Arial"/>
                <a:cs typeface="Arial"/>
              </a:rPr>
              <a:t>Some things Jesus never had</a:t>
            </a:r>
            <a:endParaRPr lang="en-US" sz="3600" b="1" dirty="0">
              <a:latin typeface="Arial"/>
              <a:cs typeface="Arial"/>
            </a:endParaRPr>
          </a:p>
        </p:txBody>
      </p:sp>
    </p:spTree>
    <p:extLst>
      <p:ext uri="{BB962C8B-B14F-4D97-AF65-F5344CB8AC3E}">
        <p14:creationId xmlns:p14="http://schemas.microsoft.com/office/powerpoint/2010/main" xmlns="" val="4090487451"/>
      </p:ext>
    </p:extLst>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16843"/>
          </a:xfrm>
        </p:spPr>
        <p:txBody>
          <a:bodyPr>
            <a:normAutofit/>
          </a:bodyPr>
          <a:lstStyle/>
          <a:p>
            <a:r>
              <a:rPr lang="en-US" sz="3600" b="1" dirty="0" smtClean="0">
                <a:latin typeface="Arial"/>
                <a:cs typeface="Arial"/>
              </a:rPr>
              <a:t>Jesus never had a</a:t>
            </a:r>
            <a:br>
              <a:rPr lang="en-US" sz="3600" b="1" dirty="0" smtClean="0">
                <a:latin typeface="Arial"/>
                <a:cs typeface="Arial"/>
              </a:rPr>
            </a:br>
            <a:r>
              <a:rPr lang="en-US" sz="3600" b="1" dirty="0" smtClean="0">
                <a:latin typeface="Arial"/>
                <a:cs typeface="Arial"/>
              </a:rPr>
              <a:t>long life on earth</a:t>
            </a:r>
          </a:p>
          <a:p>
            <a:pPr lvl="1"/>
            <a:r>
              <a:rPr lang="en-US" sz="3400" dirty="0" smtClean="0">
                <a:latin typeface="Arial"/>
                <a:cs typeface="Arial"/>
              </a:rPr>
              <a:t>John 17:4</a:t>
            </a:r>
          </a:p>
          <a:p>
            <a:pPr lvl="1"/>
            <a:r>
              <a:rPr lang="en-US" sz="3400" dirty="0" smtClean="0">
                <a:latin typeface="Arial"/>
                <a:cs typeface="Arial"/>
              </a:rPr>
              <a:t>John 21:25</a:t>
            </a:r>
          </a:p>
          <a:p>
            <a:endParaRPr lang="en-US" dirty="0"/>
          </a:p>
        </p:txBody>
      </p:sp>
      <p:sp>
        <p:nvSpPr>
          <p:cNvPr id="3" name="Title 2"/>
          <p:cNvSpPr>
            <a:spLocks noGrp="1"/>
          </p:cNvSpPr>
          <p:nvPr>
            <p:ph type="title"/>
          </p:nvPr>
        </p:nvSpPr>
        <p:spPr>
          <a:xfrm>
            <a:off x="154885" y="355847"/>
            <a:ext cx="8781957" cy="1054394"/>
          </a:xfrm>
        </p:spPr>
        <p:txBody>
          <a:bodyPr/>
          <a:lstStyle/>
          <a:p>
            <a:r>
              <a:rPr lang="en-US" sz="3600" b="1" dirty="0" smtClean="0">
                <a:latin typeface="Arial"/>
                <a:cs typeface="Arial"/>
              </a:rPr>
              <a:t>Some things Jesus never had</a:t>
            </a:r>
            <a:endParaRPr lang="en-US" sz="3600" b="1" dirty="0">
              <a:latin typeface="Arial"/>
              <a:cs typeface="Arial"/>
            </a:endParaRPr>
          </a:p>
        </p:txBody>
      </p:sp>
    </p:spTree>
    <p:extLst>
      <p:ext uri="{BB962C8B-B14F-4D97-AF65-F5344CB8AC3E}">
        <p14:creationId xmlns:p14="http://schemas.microsoft.com/office/powerpoint/2010/main" xmlns="" val="2139234289"/>
      </p:ext>
    </p:extLst>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16843"/>
          </a:xfrm>
        </p:spPr>
        <p:txBody>
          <a:bodyPr>
            <a:normAutofit/>
          </a:bodyPr>
          <a:lstStyle/>
          <a:p>
            <a:r>
              <a:rPr lang="en-US" sz="3600" b="1" dirty="0" smtClean="0">
                <a:latin typeface="Arial"/>
                <a:cs typeface="Arial"/>
              </a:rPr>
              <a:t>Jesus never had sin in His life</a:t>
            </a:r>
          </a:p>
          <a:p>
            <a:pPr lvl="1"/>
            <a:r>
              <a:rPr lang="en-US" sz="3400" dirty="0" smtClean="0">
                <a:latin typeface="Arial"/>
                <a:cs typeface="Arial"/>
              </a:rPr>
              <a:t>Hebrews 4:15</a:t>
            </a:r>
          </a:p>
          <a:p>
            <a:pPr lvl="1"/>
            <a:r>
              <a:rPr lang="en-US" sz="3400" dirty="0" smtClean="0">
                <a:latin typeface="Arial"/>
                <a:cs typeface="Arial"/>
              </a:rPr>
              <a:t>1 Peter 2:22</a:t>
            </a:r>
          </a:p>
          <a:p>
            <a:pPr lvl="1"/>
            <a:r>
              <a:rPr lang="en-US" sz="3400" dirty="0" smtClean="0">
                <a:latin typeface="Arial"/>
                <a:cs typeface="Arial"/>
              </a:rPr>
              <a:t>2 Corinthians 5:21</a:t>
            </a:r>
            <a:endParaRPr lang="en-US" sz="3400" dirty="0" smtClean="0"/>
          </a:p>
          <a:p>
            <a:endParaRPr lang="en-US" dirty="0"/>
          </a:p>
        </p:txBody>
      </p:sp>
      <p:sp>
        <p:nvSpPr>
          <p:cNvPr id="3" name="Title 2"/>
          <p:cNvSpPr>
            <a:spLocks noGrp="1"/>
          </p:cNvSpPr>
          <p:nvPr>
            <p:ph type="title"/>
          </p:nvPr>
        </p:nvSpPr>
        <p:spPr>
          <a:xfrm>
            <a:off x="154885" y="355847"/>
            <a:ext cx="8781957" cy="1054394"/>
          </a:xfrm>
        </p:spPr>
        <p:txBody>
          <a:bodyPr/>
          <a:lstStyle/>
          <a:p>
            <a:r>
              <a:rPr lang="en-US" sz="3600" b="1" dirty="0" smtClean="0">
                <a:latin typeface="Arial"/>
                <a:cs typeface="Arial"/>
              </a:rPr>
              <a:t>Some things Jesus never had</a:t>
            </a:r>
            <a:endParaRPr lang="en-US" sz="3600" b="1" dirty="0">
              <a:latin typeface="Arial"/>
              <a:cs typeface="Arial"/>
            </a:endParaRPr>
          </a:p>
        </p:txBody>
      </p:sp>
    </p:spTree>
    <p:extLst>
      <p:ext uri="{BB962C8B-B14F-4D97-AF65-F5344CB8AC3E}">
        <p14:creationId xmlns:p14="http://schemas.microsoft.com/office/powerpoint/2010/main" xmlns="" val="460102717"/>
      </p:ext>
    </p:extLst>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9762" y="1719070"/>
            <a:ext cx="8716475" cy="3591279"/>
          </a:xfrm>
        </p:spPr>
        <p:txBody>
          <a:bodyPr>
            <a:normAutofit/>
          </a:bodyPr>
          <a:lstStyle/>
          <a:p>
            <a:r>
              <a:rPr lang="en-US" sz="3600" b="1" dirty="0" smtClean="0">
                <a:latin typeface="Arial"/>
                <a:cs typeface="Arial"/>
              </a:rPr>
              <a:t>Jesus never had a</a:t>
            </a:r>
            <a:br>
              <a:rPr lang="en-US" sz="3600" b="1" dirty="0" smtClean="0">
                <a:latin typeface="Arial"/>
                <a:cs typeface="Arial"/>
              </a:rPr>
            </a:br>
            <a:r>
              <a:rPr lang="en-US" sz="3600" b="1" dirty="0" smtClean="0">
                <a:latin typeface="Arial"/>
                <a:cs typeface="Arial"/>
              </a:rPr>
              <a:t>desire to “get even”</a:t>
            </a:r>
          </a:p>
          <a:p>
            <a:pPr lvl="1"/>
            <a:r>
              <a:rPr lang="en-US" sz="3400" dirty="0" smtClean="0">
                <a:latin typeface="Arial"/>
                <a:cs typeface="Arial"/>
              </a:rPr>
              <a:t>1 Peter 2:21-23</a:t>
            </a:r>
          </a:p>
          <a:p>
            <a:pPr lvl="1"/>
            <a:r>
              <a:rPr lang="en-US" sz="3400" dirty="0" smtClean="0">
                <a:latin typeface="Arial"/>
                <a:cs typeface="Arial"/>
              </a:rPr>
              <a:t>Isaiah 53:6-7</a:t>
            </a:r>
          </a:p>
        </p:txBody>
      </p:sp>
      <p:sp>
        <p:nvSpPr>
          <p:cNvPr id="3" name="Title 2"/>
          <p:cNvSpPr>
            <a:spLocks noGrp="1"/>
          </p:cNvSpPr>
          <p:nvPr>
            <p:ph type="title"/>
          </p:nvPr>
        </p:nvSpPr>
        <p:spPr>
          <a:xfrm>
            <a:off x="123907" y="355847"/>
            <a:ext cx="8852329" cy="1054394"/>
          </a:xfrm>
        </p:spPr>
        <p:txBody>
          <a:bodyPr/>
          <a:lstStyle/>
          <a:p>
            <a:r>
              <a:rPr lang="en-US" sz="3600" b="1" dirty="0" smtClean="0">
                <a:latin typeface="Arial"/>
                <a:cs typeface="Arial"/>
              </a:rPr>
              <a:t>Some things Jesus never had</a:t>
            </a:r>
            <a:endParaRPr lang="en-US" sz="3600" b="1" dirty="0">
              <a:latin typeface="Arial"/>
              <a:cs typeface="Arial"/>
            </a:endParaRPr>
          </a:p>
        </p:txBody>
      </p:sp>
    </p:spTree>
    <p:extLst>
      <p:ext uri="{BB962C8B-B14F-4D97-AF65-F5344CB8AC3E}">
        <p14:creationId xmlns:p14="http://schemas.microsoft.com/office/powerpoint/2010/main" xmlns="" val="2273893689"/>
      </p:ext>
    </p:extLst>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9762" y="1719070"/>
            <a:ext cx="8716475" cy="3591279"/>
          </a:xfrm>
        </p:spPr>
        <p:txBody>
          <a:bodyPr>
            <a:normAutofit/>
          </a:bodyPr>
          <a:lstStyle/>
          <a:p>
            <a:r>
              <a:rPr lang="en-US" sz="3600" b="1" dirty="0" smtClean="0">
                <a:latin typeface="Arial"/>
                <a:cs typeface="Arial"/>
              </a:rPr>
              <a:t>Jesus never had any other</a:t>
            </a:r>
            <a:br>
              <a:rPr lang="en-US" sz="3600" b="1" dirty="0" smtClean="0">
                <a:latin typeface="Arial"/>
                <a:cs typeface="Arial"/>
              </a:rPr>
            </a:br>
            <a:r>
              <a:rPr lang="en-US" sz="3600" b="1" dirty="0" smtClean="0">
                <a:latin typeface="Arial"/>
                <a:cs typeface="Arial"/>
              </a:rPr>
              <a:t>disposition than to obey</a:t>
            </a:r>
          </a:p>
          <a:p>
            <a:pPr lvl="1"/>
            <a:r>
              <a:rPr lang="en-US" sz="3400" dirty="0" smtClean="0">
                <a:latin typeface="Arial"/>
                <a:cs typeface="Arial"/>
              </a:rPr>
              <a:t>Hebrews 10:9</a:t>
            </a:r>
            <a:endParaRPr lang="en-US" sz="3400" dirty="0"/>
          </a:p>
        </p:txBody>
      </p:sp>
      <p:sp>
        <p:nvSpPr>
          <p:cNvPr id="3" name="Title 2"/>
          <p:cNvSpPr>
            <a:spLocks noGrp="1"/>
          </p:cNvSpPr>
          <p:nvPr>
            <p:ph type="title"/>
          </p:nvPr>
        </p:nvSpPr>
        <p:spPr>
          <a:xfrm>
            <a:off x="123907" y="355847"/>
            <a:ext cx="8852329" cy="1054394"/>
          </a:xfrm>
        </p:spPr>
        <p:txBody>
          <a:bodyPr/>
          <a:lstStyle/>
          <a:p>
            <a:r>
              <a:rPr lang="en-US" sz="3600" b="1" dirty="0" smtClean="0">
                <a:latin typeface="Arial"/>
                <a:cs typeface="Arial"/>
              </a:rPr>
              <a:t>Some things Jesus never had</a:t>
            </a:r>
            <a:endParaRPr lang="en-US" sz="3600" b="1" dirty="0">
              <a:latin typeface="Arial"/>
              <a:cs typeface="Arial"/>
            </a:endParaRPr>
          </a:p>
        </p:txBody>
      </p:sp>
      <p:sp>
        <p:nvSpPr>
          <p:cNvPr id="6" name="Rounded Rectangle 5"/>
          <p:cNvSpPr/>
          <p:nvPr/>
        </p:nvSpPr>
        <p:spPr>
          <a:xfrm>
            <a:off x="381000" y="3872388"/>
            <a:ext cx="6217084" cy="2577957"/>
          </a:xfrm>
          <a:prstGeom prst="roundRect">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75467" y="4259176"/>
            <a:ext cx="5498305" cy="1754327"/>
          </a:xfrm>
          <a:prstGeom prst="rect">
            <a:avLst/>
          </a:prstGeom>
          <a:noFill/>
        </p:spPr>
        <p:txBody>
          <a:bodyPr wrap="square" rtlCol="0">
            <a:spAutoFit/>
          </a:bodyPr>
          <a:lstStyle/>
          <a:p>
            <a:pPr algn="ctr"/>
            <a:r>
              <a:rPr lang="en-US" sz="3600" dirty="0" smtClean="0">
                <a:solidFill>
                  <a:srgbClr val="FFFFFF"/>
                </a:solidFill>
                <a:effectLst>
                  <a:outerShdw blurRad="50800" dist="38100" algn="l" rotWithShape="0">
                    <a:prstClr val="black">
                      <a:alpha val="40000"/>
                    </a:prstClr>
                  </a:outerShdw>
                </a:effectLst>
                <a:latin typeface="Arial"/>
                <a:cs typeface="Arial"/>
              </a:rPr>
              <a:t>We need to have an attitude as Jesus had</a:t>
            </a:r>
            <a:br>
              <a:rPr lang="en-US" sz="3600" dirty="0" smtClean="0">
                <a:solidFill>
                  <a:srgbClr val="FFFFFF"/>
                </a:solidFill>
                <a:effectLst>
                  <a:outerShdw blurRad="50800" dist="38100" algn="l" rotWithShape="0">
                    <a:prstClr val="black">
                      <a:alpha val="40000"/>
                    </a:prstClr>
                  </a:outerShdw>
                </a:effectLst>
                <a:latin typeface="Arial"/>
                <a:cs typeface="Arial"/>
              </a:rPr>
            </a:br>
            <a:r>
              <a:rPr lang="en-US" sz="3600" dirty="0" smtClean="0">
                <a:solidFill>
                  <a:srgbClr val="FFFFFF"/>
                </a:solidFill>
                <a:effectLst>
                  <a:outerShdw blurRad="50800" dist="38100" algn="l" rotWithShape="0">
                    <a:prstClr val="black">
                      <a:alpha val="40000"/>
                    </a:prstClr>
                  </a:outerShdw>
                </a:effectLst>
                <a:latin typeface="Arial"/>
                <a:cs typeface="Arial"/>
              </a:rPr>
              <a:t>– to obey the Father</a:t>
            </a:r>
            <a:endParaRPr lang="en-US" sz="3600" dirty="0">
              <a:solidFill>
                <a:srgbClr val="FFFFFF"/>
              </a:solidFill>
              <a:effectLst>
                <a:outerShdw blurRad="50800" dist="38100" algn="l" rotWithShape="0">
                  <a:prstClr val="black">
                    <a:alpha val="40000"/>
                  </a:prstClr>
                </a:outerShdw>
              </a:effectLst>
              <a:latin typeface="Arial"/>
              <a:cs typeface="Arial"/>
            </a:endParaRPr>
          </a:p>
        </p:txBody>
      </p:sp>
    </p:spTree>
    <p:extLst>
      <p:ext uri="{BB962C8B-B14F-4D97-AF65-F5344CB8AC3E}">
        <p14:creationId xmlns:p14="http://schemas.microsoft.com/office/powerpoint/2010/main" xmlns="" val="326505192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381260" cy="690790"/>
          </a:xfrm>
        </p:spPr>
        <p:txBody>
          <a:bodyPr>
            <a:normAutofit/>
          </a:bodyPr>
          <a:lstStyle/>
          <a:p>
            <a:r>
              <a:rPr lang="en-US" sz="3600" b="1" dirty="0" smtClean="0">
                <a:latin typeface="Arial"/>
                <a:cs typeface="Arial"/>
              </a:rPr>
              <a:t>Are we ready to obey Jesus?</a:t>
            </a:r>
            <a:endParaRPr lang="en-US" sz="3600" dirty="0"/>
          </a:p>
        </p:txBody>
      </p:sp>
      <p:sp>
        <p:nvSpPr>
          <p:cNvPr id="3" name="Title 2"/>
          <p:cNvSpPr>
            <a:spLocks noGrp="1"/>
          </p:cNvSpPr>
          <p:nvPr>
            <p:ph type="title"/>
          </p:nvPr>
        </p:nvSpPr>
        <p:spPr>
          <a:xfrm>
            <a:off x="139396" y="355847"/>
            <a:ext cx="8812934" cy="1054394"/>
          </a:xfrm>
        </p:spPr>
        <p:txBody>
          <a:bodyPr/>
          <a:lstStyle/>
          <a:p>
            <a:r>
              <a:rPr lang="en-US" sz="3600" b="1" dirty="0" smtClean="0">
                <a:latin typeface="Arial"/>
                <a:cs typeface="Arial"/>
              </a:rPr>
              <a:t>Some things Jesus never had</a:t>
            </a:r>
            <a:endParaRPr lang="en-US" sz="3600" b="1" dirty="0">
              <a:latin typeface="Arial"/>
              <a:cs typeface="Arial"/>
            </a:endParaRPr>
          </a:p>
        </p:txBody>
      </p:sp>
      <p:sp>
        <p:nvSpPr>
          <p:cNvPr id="6" name="TextBox 5"/>
          <p:cNvSpPr txBox="1"/>
          <p:nvPr/>
        </p:nvSpPr>
        <p:spPr>
          <a:xfrm>
            <a:off x="380998" y="2696102"/>
            <a:ext cx="8381261" cy="3231654"/>
          </a:xfrm>
          <a:prstGeom prst="rect">
            <a:avLst/>
          </a:prstGeom>
          <a:noFill/>
        </p:spPr>
        <p:txBody>
          <a:bodyPr wrap="square" rtlCol="0">
            <a:spAutoFit/>
          </a:bodyPr>
          <a:lstStyle/>
          <a:p>
            <a:r>
              <a:rPr lang="en-US" sz="3400" b="1" dirty="0" smtClean="0">
                <a:latin typeface="Arial"/>
                <a:cs typeface="Arial"/>
              </a:rPr>
              <a:t>Matthew 7:13-14 </a:t>
            </a:r>
            <a:r>
              <a:rPr lang="en-US" sz="3400" dirty="0" smtClean="0">
                <a:solidFill>
                  <a:srgbClr val="BD0202"/>
                </a:solidFill>
                <a:latin typeface="Arial"/>
                <a:cs typeface="Arial"/>
              </a:rPr>
              <a:t>Enter by the narrow gate; for wide is the gate and broad is the way that leads to destruction, and there are many who go in by it. Because narrow is the gate and difficult is the way which leads to life, and there are few who find it.</a:t>
            </a:r>
          </a:p>
        </p:txBody>
      </p:sp>
    </p:spTree>
    <p:extLst>
      <p:ext uri="{BB962C8B-B14F-4D97-AF65-F5344CB8AC3E}">
        <p14:creationId xmlns:p14="http://schemas.microsoft.com/office/powerpoint/2010/main" xmlns="" val="279277822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396" y="355847"/>
            <a:ext cx="8812934" cy="1054394"/>
          </a:xfrm>
        </p:spPr>
        <p:txBody>
          <a:bodyPr/>
          <a:lstStyle/>
          <a:p>
            <a:r>
              <a:rPr lang="en-US" sz="3600" b="1" dirty="0" smtClean="0">
                <a:latin typeface="Arial"/>
                <a:cs typeface="Arial"/>
              </a:rPr>
              <a:t>Some things Jesus never had</a:t>
            </a:r>
            <a:endParaRPr lang="en-US" sz="3600" b="1" dirty="0">
              <a:latin typeface="Arial"/>
              <a:cs typeface="Arial"/>
            </a:endParaRPr>
          </a:p>
        </p:txBody>
      </p:sp>
      <p:sp>
        <p:nvSpPr>
          <p:cNvPr id="9" name="TextBox 8"/>
          <p:cNvSpPr txBox="1"/>
          <p:nvPr/>
        </p:nvSpPr>
        <p:spPr>
          <a:xfrm>
            <a:off x="254844" y="1832649"/>
            <a:ext cx="8697486" cy="4524315"/>
          </a:xfrm>
          <a:prstGeom prst="rect">
            <a:avLst/>
          </a:prstGeom>
          <a:noFill/>
        </p:spPr>
        <p:txBody>
          <a:bodyPr wrap="square" rtlCol="0">
            <a:spAutoFit/>
          </a:bodyPr>
          <a:lstStyle/>
          <a:p>
            <a:r>
              <a:rPr lang="en-US" sz="3200" b="1" dirty="0">
                <a:latin typeface="Arial"/>
                <a:cs typeface="Arial"/>
              </a:rPr>
              <a:t>Matthew 7:21-</a:t>
            </a:r>
            <a:r>
              <a:rPr lang="en-US" sz="3200" b="1" dirty="0" smtClean="0">
                <a:latin typeface="Arial"/>
                <a:cs typeface="Arial"/>
              </a:rPr>
              <a:t>23</a:t>
            </a:r>
            <a:r>
              <a:rPr lang="en-US" sz="3200" dirty="0" smtClean="0">
                <a:latin typeface="Arial"/>
                <a:cs typeface="Arial"/>
              </a:rPr>
              <a:t> </a:t>
            </a:r>
            <a:r>
              <a:rPr lang="en-US" sz="3200" dirty="0" smtClean="0">
                <a:solidFill>
                  <a:srgbClr val="BD0202"/>
                </a:solidFill>
                <a:latin typeface="Arial"/>
                <a:cs typeface="Arial"/>
              </a:rPr>
              <a:t>Not </a:t>
            </a:r>
            <a:r>
              <a:rPr lang="en-US" sz="3200" dirty="0">
                <a:solidFill>
                  <a:srgbClr val="BD0202"/>
                </a:solidFill>
                <a:latin typeface="Arial"/>
                <a:cs typeface="Arial"/>
              </a:rPr>
              <a:t>everyone who says to Me, 'Lord, Lord,' shall enter the kingdom of heaven, but he who does the will of My Father in heaven</a:t>
            </a:r>
            <a:r>
              <a:rPr lang="en-US" sz="3200" dirty="0" smtClean="0">
                <a:solidFill>
                  <a:srgbClr val="BD0202"/>
                </a:solidFill>
                <a:latin typeface="Arial"/>
                <a:cs typeface="Arial"/>
              </a:rPr>
              <a:t>. </a:t>
            </a:r>
            <a:r>
              <a:rPr lang="en-US" sz="3200" dirty="0">
                <a:solidFill>
                  <a:srgbClr val="BD0202"/>
                </a:solidFill>
                <a:latin typeface="Arial"/>
                <a:cs typeface="Arial"/>
              </a:rPr>
              <a:t>Many will say to Me in that day, 'Lord, Lord, have we not prophesied in Your name, cast out demons in Your name, and done many wonders in Your name</a:t>
            </a:r>
            <a:r>
              <a:rPr lang="en-US" sz="3200" dirty="0" smtClean="0">
                <a:solidFill>
                  <a:srgbClr val="BD0202"/>
                </a:solidFill>
                <a:latin typeface="Arial"/>
                <a:cs typeface="Arial"/>
              </a:rPr>
              <a:t>?’ </a:t>
            </a:r>
            <a:r>
              <a:rPr lang="en-US" sz="3200" dirty="0">
                <a:solidFill>
                  <a:srgbClr val="BD0202"/>
                </a:solidFill>
                <a:latin typeface="Arial"/>
                <a:cs typeface="Arial"/>
              </a:rPr>
              <a:t>And then I will declare to them, 'I never knew you; depart from Me, you who practice lawlessness!' </a:t>
            </a:r>
          </a:p>
        </p:txBody>
      </p:sp>
    </p:spTree>
    <p:extLst>
      <p:ext uri="{BB962C8B-B14F-4D97-AF65-F5344CB8AC3E}">
        <p14:creationId xmlns:p14="http://schemas.microsoft.com/office/powerpoint/2010/main" xmlns="" val="27933756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119</TotalTime>
  <Words>267</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Grid</vt:lpstr>
      <vt:lpstr>Some Things jesus never had</vt:lpstr>
      <vt:lpstr>Some things Jesus never had</vt:lpstr>
      <vt:lpstr>Some things Jesus never had</vt:lpstr>
      <vt:lpstr>Some things Jesus never had</vt:lpstr>
      <vt:lpstr>Some things Jesus never had</vt:lpstr>
      <vt:lpstr>Some things Jesus never had</vt:lpstr>
      <vt:lpstr>Some things Jesus never had</vt:lpstr>
      <vt:lpstr>Some things Jesus never had</vt:lpstr>
      <vt:lpstr>Some things Jesus never had</vt:lpstr>
      <vt:lpstr>Some things Jesus never had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Things jesus had</dc:title>
  <dc:creator>Richard Thetford</dc:creator>
  <cp:lastModifiedBy>Richard Thetford</cp:lastModifiedBy>
  <cp:revision>21</cp:revision>
  <dcterms:created xsi:type="dcterms:W3CDTF">2011-03-08T20:02:40Z</dcterms:created>
  <dcterms:modified xsi:type="dcterms:W3CDTF">2011-05-01T23:05:01Z</dcterms:modified>
</cp:coreProperties>
</file>