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1DD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21" autoAdjust="0"/>
  </p:normalViewPr>
  <p:slideViewPr>
    <p:cSldViewPr snapToGrid="0">
      <p:cViewPr varScale="1">
        <p:scale>
          <a:sx n="76" d="100"/>
          <a:sy n="76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927C-916F-47EE-ADDF-800F5866A18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3DC58-78C0-43D5-ACE8-75D9AC2E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8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3DC58-78C0-43D5-ACE8-75D9AC2E61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FF929-6D14-4A2A-B06F-26130DDEC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DA6B6-FB2E-4EA1-A176-9E9883EA9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6253A-B5A0-49EB-B0D5-38CB32B4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ADECF-9BC7-40AF-A7CF-EAD4331F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B4C75-A8DB-4E7C-A655-258DABAE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330C-00E0-4D0B-A65F-21C44749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4E980-F127-4FCB-9001-E7C7387AB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92AB-0EE9-4E35-9A0F-1C4BD3E2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6B623-5C94-4D68-B589-DFE3B7E7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EB3C6-2D2A-48C0-9C20-CB0B18E3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C71D0-980F-440B-B1B9-F08F5CA4E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6453F-F2FC-47FE-89A8-DFD84CA2F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FFE9-C5D5-448F-BB22-0030EAC9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48AF-E25B-45DA-81DB-08446718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72221-3E6B-471E-AB70-828DA3AB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10C0-D845-4EF8-AD52-3C972BA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ABD9-B90D-40A0-9E9E-F94B273EC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D9DE-0BE5-431F-A562-F69D22F6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41375-C02F-4AD4-8AB7-7E9C7898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D3F9-554F-487E-A127-15CAD3A0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4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D230-11F0-4F5E-84E4-FD438289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731D-CDEE-49EF-800C-561647E77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92D37-FA69-4AA5-AA54-CE0B2698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A93A3-5886-4BB8-AC01-CB45F1BE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4289-9B0D-4151-9B95-EE2E204F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9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238F-0239-4597-B478-57529CC1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111D-9AFF-4D92-AE8A-5952E529B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AC832-9991-4BF4-BEE9-C9A821570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EF1A7-E049-4F38-B08C-0A17547B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D9DB3-9BF6-4CF0-98AB-AF32BCCE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6DB5E-F7AC-4975-98CC-E08DAE61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9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906A-D7FE-4D0D-BC4D-F38B4A6E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FF5C0-F38D-4A80-A8B8-8CFA5889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5CF38-BA28-4784-B2B6-84B3B9B90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6296A-734A-41D3-8E69-681F843FF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ADBB8-0D2B-49A4-B803-E41FA6CF4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69B55-5C52-4B6E-8944-E90919AB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4213D6-5E69-4C00-BED8-3D57BB70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424299-B7A9-48B2-9417-10DC86E9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3A97-14FE-4831-AFBD-F7E1088F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2141B-44D0-4575-A5A5-9AC6C1ED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F6558-F0D6-4621-B893-DC74BE42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F3577-7277-4960-B57D-D8BACB54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8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05F5A-F6CF-4B79-BA4E-E05456BE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C08D2-07E7-4D66-9188-98E5A35A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424EA-F940-4996-8AA4-4F7853CF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4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7797-D167-43A4-9C17-4EF9BF26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99896-F78A-4635-A51B-40F147FD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C5274-CE50-426C-92A7-2F049DBEB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2D630-ECE4-42F2-BF92-B23F7145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5F79A-FDB7-44EA-8CF8-C6FB2732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C8D38-959E-4A28-9006-B082F8ED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6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3419-D64B-4E04-9ECF-4FE1E772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66162-0A8D-46F1-865E-C128EF84B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374EB-4480-4C41-9170-1C5FF4AB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9B83C-5B3E-470E-A791-7F97C8A2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C2624-850F-4FF5-B787-67405447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B7F11-DCF0-4B53-B4F4-B954E36B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9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7F679-26E8-4A63-9210-D52403DE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A9180-567F-4F46-B59A-2A81C1CA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3EA34-4482-4046-BFB7-3F66FE39C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ADF7A-5F8F-440D-AC91-4C5F476B0E6C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F4A77-7E02-49C9-8B77-922E5DA61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DC9A-6E41-418E-B701-7A93CDF97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080D1-5E14-4B7E-9076-4BAD264E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6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0A9102-6D81-4214-9F68-91564F564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1" y="200025"/>
            <a:ext cx="11749089" cy="6154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503E6-0D88-44AB-9E81-5CE199457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0924" y="1122362"/>
            <a:ext cx="4457701" cy="29638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Spiritual Blessings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in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00A30-9343-407A-B40B-09A504C50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352925"/>
            <a:ext cx="4457701" cy="466725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1DD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Ephesians 1:3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011C9B-979A-47A3-906E-E28DDA29DA27}"/>
              </a:ext>
            </a:extLst>
          </p:cNvPr>
          <p:cNvSpPr/>
          <p:nvPr/>
        </p:nvSpPr>
        <p:spPr>
          <a:xfrm>
            <a:off x="-1" y="0"/>
            <a:ext cx="219075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267D0-3BB9-4063-A550-D0036BF939B4}"/>
              </a:ext>
            </a:extLst>
          </p:cNvPr>
          <p:cNvSpPr/>
          <p:nvPr/>
        </p:nvSpPr>
        <p:spPr>
          <a:xfrm>
            <a:off x="11977688" y="0"/>
            <a:ext cx="219075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9240A-F3D3-4AC5-AA54-BAF1EDC17147}"/>
              </a:ext>
            </a:extLst>
          </p:cNvPr>
          <p:cNvSpPr/>
          <p:nvPr/>
        </p:nvSpPr>
        <p:spPr>
          <a:xfrm>
            <a:off x="-1" y="0"/>
            <a:ext cx="12192001" cy="2000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8FEE9-4E39-4C07-8F18-F3E5DA304387}"/>
              </a:ext>
            </a:extLst>
          </p:cNvPr>
          <p:cNvSpPr txBox="1"/>
          <p:nvPr/>
        </p:nvSpPr>
        <p:spPr>
          <a:xfrm>
            <a:off x="-1" y="655320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6DF1DF-7E23-4392-BAFE-8ACED73F7FBF}"/>
              </a:ext>
            </a:extLst>
          </p:cNvPr>
          <p:cNvSpPr/>
          <p:nvPr/>
        </p:nvSpPr>
        <p:spPr>
          <a:xfrm>
            <a:off x="19049" y="6357937"/>
            <a:ext cx="12192001" cy="2000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7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10FF42-27E6-43A6-B6ED-FF1E8692E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03881"/>
            <a:ext cx="11530011" cy="62463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C6F62F-655D-43C5-AD73-0FE584704455}"/>
              </a:ext>
            </a:extLst>
          </p:cNvPr>
          <p:cNvSpPr/>
          <p:nvPr/>
        </p:nvSpPr>
        <p:spPr>
          <a:xfrm>
            <a:off x="-1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C8A4A-6054-4E39-888E-B7239BF29E0C}"/>
              </a:ext>
            </a:extLst>
          </p:cNvPr>
          <p:cNvSpPr/>
          <p:nvPr/>
        </p:nvSpPr>
        <p:spPr>
          <a:xfrm>
            <a:off x="11858626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34DC-A3E1-4FA6-8150-12ECBCB249B5}"/>
              </a:ext>
            </a:extLst>
          </p:cNvPr>
          <p:cNvSpPr/>
          <p:nvPr/>
        </p:nvSpPr>
        <p:spPr>
          <a:xfrm>
            <a:off x="-1" y="0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F43E-28D3-4473-965C-E3BDFB0CEC9E}"/>
              </a:ext>
            </a:extLst>
          </p:cNvPr>
          <p:cNvSpPr txBox="1"/>
          <p:nvPr/>
        </p:nvSpPr>
        <p:spPr>
          <a:xfrm>
            <a:off x="-1" y="655320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2534-C132-435E-9863-C945011DA11E}"/>
              </a:ext>
            </a:extLst>
          </p:cNvPr>
          <p:cNvSpPr/>
          <p:nvPr/>
        </p:nvSpPr>
        <p:spPr>
          <a:xfrm>
            <a:off x="19049" y="6250185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385350-3C98-47D4-A3B1-07946ACEED95}"/>
              </a:ext>
            </a:extLst>
          </p:cNvPr>
          <p:cNvSpPr/>
          <p:nvPr/>
        </p:nvSpPr>
        <p:spPr>
          <a:xfrm>
            <a:off x="653142" y="411984"/>
            <a:ext cx="10941925" cy="2230731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EB596-C125-4E35-8E0B-617F99D7AF2D}"/>
              </a:ext>
            </a:extLst>
          </p:cNvPr>
          <p:cNvSpPr txBox="1"/>
          <p:nvPr/>
        </p:nvSpPr>
        <p:spPr>
          <a:xfrm>
            <a:off x="638858" y="411985"/>
            <a:ext cx="10956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“Come to Me, all </a:t>
            </a:r>
            <a:r>
              <a:rPr lang="en-US" sz="28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you</a:t>
            </a:r>
            <a: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who labor and are heavy laden, and I will</a:t>
            </a:r>
            <a:b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give you rest. Take My yoke upon you and learn from Me, for I am gentle and lowly in heart, and you will find rest for your souls.</a:t>
            </a:r>
            <a:b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For My yoke </a:t>
            </a:r>
            <a:r>
              <a:rPr lang="en-US" sz="28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is</a:t>
            </a:r>
            <a: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easy and My burden is light.”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11:28-30</a:t>
            </a:r>
            <a:endParaRPr lang="en-US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396F530D-5C9C-43BD-AB2D-D4633C188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200025"/>
            <a:ext cx="11753851" cy="6350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5D10-7C10-4122-A576-E96ABD12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00237"/>
            <a:ext cx="6486525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1D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Blessings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6F62F-655D-43C5-AD73-0FE584704455}"/>
              </a:ext>
            </a:extLst>
          </p:cNvPr>
          <p:cNvSpPr/>
          <p:nvPr/>
        </p:nvSpPr>
        <p:spPr>
          <a:xfrm>
            <a:off x="-1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C8A4A-6054-4E39-888E-B7239BF29E0C}"/>
              </a:ext>
            </a:extLst>
          </p:cNvPr>
          <p:cNvSpPr/>
          <p:nvPr/>
        </p:nvSpPr>
        <p:spPr>
          <a:xfrm>
            <a:off x="11858626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34DC-A3E1-4FA6-8150-12ECBCB249B5}"/>
              </a:ext>
            </a:extLst>
          </p:cNvPr>
          <p:cNvSpPr/>
          <p:nvPr/>
        </p:nvSpPr>
        <p:spPr>
          <a:xfrm>
            <a:off x="-1" y="0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F43E-28D3-4473-965C-E3BDFB0CEC9E}"/>
              </a:ext>
            </a:extLst>
          </p:cNvPr>
          <p:cNvSpPr txBox="1"/>
          <p:nvPr/>
        </p:nvSpPr>
        <p:spPr>
          <a:xfrm>
            <a:off x="-1" y="655320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2534-C132-435E-9863-C945011DA11E}"/>
              </a:ext>
            </a:extLst>
          </p:cNvPr>
          <p:cNvSpPr/>
          <p:nvPr/>
        </p:nvSpPr>
        <p:spPr>
          <a:xfrm>
            <a:off x="19049" y="6250185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112DA3-C873-4144-95FA-8B5CB713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76401"/>
            <a:ext cx="546735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Blessing: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cause to prosper, to make happy, to bestow blessings upon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praise or to speak well of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God is the source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James 1:17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Christ is the gift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John 3:16 </a:t>
            </a:r>
          </a:p>
        </p:txBody>
      </p:sp>
    </p:spTree>
    <p:extLst>
      <p:ext uri="{BB962C8B-B14F-4D97-AF65-F5344CB8AC3E}">
        <p14:creationId xmlns:p14="http://schemas.microsoft.com/office/powerpoint/2010/main" val="192166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396F530D-5C9C-43BD-AB2D-D4633C188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200025"/>
            <a:ext cx="11753851" cy="6350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5D10-7C10-4122-A576-E96ABD12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00237"/>
            <a:ext cx="6486525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1D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Blessings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6F62F-655D-43C5-AD73-0FE584704455}"/>
              </a:ext>
            </a:extLst>
          </p:cNvPr>
          <p:cNvSpPr/>
          <p:nvPr/>
        </p:nvSpPr>
        <p:spPr>
          <a:xfrm>
            <a:off x="-1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C8A4A-6054-4E39-888E-B7239BF29E0C}"/>
              </a:ext>
            </a:extLst>
          </p:cNvPr>
          <p:cNvSpPr/>
          <p:nvPr/>
        </p:nvSpPr>
        <p:spPr>
          <a:xfrm>
            <a:off x="11858626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34DC-A3E1-4FA6-8150-12ECBCB249B5}"/>
              </a:ext>
            </a:extLst>
          </p:cNvPr>
          <p:cNvSpPr/>
          <p:nvPr/>
        </p:nvSpPr>
        <p:spPr>
          <a:xfrm>
            <a:off x="-1" y="0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F43E-28D3-4473-965C-E3BDFB0CEC9E}"/>
              </a:ext>
            </a:extLst>
          </p:cNvPr>
          <p:cNvSpPr txBox="1"/>
          <p:nvPr/>
        </p:nvSpPr>
        <p:spPr>
          <a:xfrm>
            <a:off x="-1" y="655320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2534-C132-435E-9863-C945011DA11E}"/>
              </a:ext>
            </a:extLst>
          </p:cNvPr>
          <p:cNvSpPr/>
          <p:nvPr/>
        </p:nvSpPr>
        <p:spPr>
          <a:xfrm>
            <a:off x="19049" y="6250185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112DA3-C873-4144-95FA-8B5CB713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76401"/>
            <a:ext cx="546735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Words from the Father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John 12:49-50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Kingdom is a gift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Luke 12:32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God provides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Luke 12:23-25</a:t>
            </a:r>
          </a:p>
        </p:txBody>
      </p:sp>
    </p:spTree>
    <p:extLst>
      <p:ext uri="{BB962C8B-B14F-4D97-AF65-F5344CB8AC3E}">
        <p14:creationId xmlns:p14="http://schemas.microsoft.com/office/powerpoint/2010/main" val="126687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29D820-601B-4FD6-A507-9B532BE8E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307777"/>
            <a:ext cx="5762625" cy="5939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5D10-7C10-4122-A576-E96ABD12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00237"/>
            <a:ext cx="5762624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Blessings Classified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6F62F-655D-43C5-AD73-0FE584704455}"/>
              </a:ext>
            </a:extLst>
          </p:cNvPr>
          <p:cNvSpPr/>
          <p:nvPr/>
        </p:nvSpPr>
        <p:spPr>
          <a:xfrm>
            <a:off x="-1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C8A4A-6054-4E39-888E-B7239BF29E0C}"/>
              </a:ext>
            </a:extLst>
          </p:cNvPr>
          <p:cNvSpPr/>
          <p:nvPr/>
        </p:nvSpPr>
        <p:spPr>
          <a:xfrm>
            <a:off x="11858626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34DC-A3E1-4FA6-8150-12ECBCB249B5}"/>
              </a:ext>
            </a:extLst>
          </p:cNvPr>
          <p:cNvSpPr/>
          <p:nvPr/>
        </p:nvSpPr>
        <p:spPr>
          <a:xfrm>
            <a:off x="-1" y="0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F43E-28D3-4473-965C-E3BDFB0CEC9E}"/>
              </a:ext>
            </a:extLst>
          </p:cNvPr>
          <p:cNvSpPr txBox="1"/>
          <p:nvPr/>
        </p:nvSpPr>
        <p:spPr>
          <a:xfrm>
            <a:off x="-1" y="655320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2534-C132-435E-9863-C945011DA11E}"/>
              </a:ext>
            </a:extLst>
          </p:cNvPr>
          <p:cNvSpPr/>
          <p:nvPr/>
        </p:nvSpPr>
        <p:spPr>
          <a:xfrm>
            <a:off x="19049" y="6250185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112DA3-C873-4144-95FA-8B5CB713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76401"/>
            <a:ext cx="574357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Corinthians 4:18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5:43-45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Psalms 27:1-5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6:34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Philippians 4:19</a:t>
            </a:r>
            <a:endParaRPr lang="en-US" sz="2800" dirty="0">
              <a:solidFill>
                <a:srgbClr val="C0000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8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5324B3A-61F1-4CD9-AB4A-9CB08C224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307777"/>
            <a:ext cx="11520486" cy="5939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5D10-7C10-4122-A576-E96ABD12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67" y="300237"/>
            <a:ext cx="11358004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Promises to Abraham Fulfilled in Christ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6F62F-655D-43C5-AD73-0FE584704455}"/>
              </a:ext>
            </a:extLst>
          </p:cNvPr>
          <p:cNvSpPr/>
          <p:nvPr/>
        </p:nvSpPr>
        <p:spPr>
          <a:xfrm>
            <a:off x="-1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C8A4A-6054-4E39-888E-B7239BF29E0C}"/>
              </a:ext>
            </a:extLst>
          </p:cNvPr>
          <p:cNvSpPr/>
          <p:nvPr/>
        </p:nvSpPr>
        <p:spPr>
          <a:xfrm>
            <a:off x="11858626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34DC-A3E1-4FA6-8150-12ECBCB249B5}"/>
              </a:ext>
            </a:extLst>
          </p:cNvPr>
          <p:cNvSpPr/>
          <p:nvPr/>
        </p:nvSpPr>
        <p:spPr>
          <a:xfrm>
            <a:off x="-1" y="0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F43E-28D3-4473-965C-E3BDFB0CEC9E}"/>
              </a:ext>
            </a:extLst>
          </p:cNvPr>
          <p:cNvSpPr txBox="1"/>
          <p:nvPr/>
        </p:nvSpPr>
        <p:spPr>
          <a:xfrm>
            <a:off x="-1" y="655320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2534-C132-435E-9863-C945011DA11E}"/>
              </a:ext>
            </a:extLst>
          </p:cNvPr>
          <p:cNvSpPr/>
          <p:nvPr/>
        </p:nvSpPr>
        <p:spPr>
          <a:xfrm>
            <a:off x="19049" y="6250185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112DA3-C873-4144-95FA-8B5CB713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70" y="1676401"/>
            <a:ext cx="574357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Bless all nations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Genesis 12:3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Fulfilled in Christ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Galatians 3:13-14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Galatians 3:26-29</a:t>
            </a:r>
          </a:p>
        </p:txBody>
      </p:sp>
    </p:spTree>
    <p:extLst>
      <p:ext uri="{BB962C8B-B14F-4D97-AF65-F5344CB8AC3E}">
        <p14:creationId xmlns:p14="http://schemas.microsoft.com/office/powerpoint/2010/main" val="391342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900481-E2B5-4D6C-9DC8-33A2FD11D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307777"/>
            <a:ext cx="11544298" cy="5939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5D10-7C10-4122-A576-E96ABD12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00237"/>
            <a:ext cx="11501436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Spiritual Blessings in Christ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6F62F-655D-43C5-AD73-0FE584704455}"/>
              </a:ext>
            </a:extLst>
          </p:cNvPr>
          <p:cNvSpPr/>
          <p:nvPr/>
        </p:nvSpPr>
        <p:spPr>
          <a:xfrm>
            <a:off x="-1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C8A4A-6054-4E39-888E-B7239BF29E0C}"/>
              </a:ext>
            </a:extLst>
          </p:cNvPr>
          <p:cNvSpPr/>
          <p:nvPr/>
        </p:nvSpPr>
        <p:spPr>
          <a:xfrm>
            <a:off x="11858626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34DC-A3E1-4FA6-8150-12ECBCB249B5}"/>
              </a:ext>
            </a:extLst>
          </p:cNvPr>
          <p:cNvSpPr/>
          <p:nvPr/>
        </p:nvSpPr>
        <p:spPr>
          <a:xfrm>
            <a:off x="-1" y="0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F43E-28D3-4473-965C-E3BDFB0CEC9E}"/>
              </a:ext>
            </a:extLst>
          </p:cNvPr>
          <p:cNvSpPr txBox="1"/>
          <p:nvPr/>
        </p:nvSpPr>
        <p:spPr>
          <a:xfrm>
            <a:off x="-1" y="655320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2534-C132-435E-9863-C945011DA11E}"/>
              </a:ext>
            </a:extLst>
          </p:cNvPr>
          <p:cNvSpPr/>
          <p:nvPr/>
        </p:nvSpPr>
        <p:spPr>
          <a:xfrm>
            <a:off x="19049" y="6250185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112DA3-C873-4144-95FA-8B5CB713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80" y="1676401"/>
            <a:ext cx="670225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creatures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Corinthians 5:17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condemnation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Romans 8:1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Redemption and forgiveness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Ephesians 1:7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Colossians 1:13-14</a:t>
            </a:r>
          </a:p>
        </p:txBody>
      </p:sp>
    </p:spTree>
    <p:extLst>
      <p:ext uri="{BB962C8B-B14F-4D97-AF65-F5344CB8AC3E}">
        <p14:creationId xmlns:p14="http://schemas.microsoft.com/office/powerpoint/2010/main" val="60424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900481-E2B5-4D6C-9DC8-33A2FD11D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307777"/>
            <a:ext cx="11544298" cy="5939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5D10-7C10-4122-A576-E96ABD12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00237"/>
            <a:ext cx="11501436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Spiritual Blessings in Christ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6F62F-655D-43C5-AD73-0FE584704455}"/>
              </a:ext>
            </a:extLst>
          </p:cNvPr>
          <p:cNvSpPr/>
          <p:nvPr/>
        </p:nvSpPr>
        <p:spPr>
          <a:xfrm>
            <a:off x="-1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C8A4A-6054-4E39-888E-B7239BF29E0C}"/>
              </a:ext>
            </a:extLst>
          </p:cNvPr>
          <p:cNvSpPr/>
          <p:nvPr/>
        </p:nvSpPr>
        <p:spPr>
          <a:xfrm>
            <a:off x="11858626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34DC-A3E1-4FA6-8150-12ECBCB249B5}"/>
              </a:ext>
            </a:extLst>
          </p:cNvPr>
          <p:cNvSpPr/>
          <p:nvPr/>
        </p:nvSpPr>
        <p:spPr>
          <a:xfrm>
            <a:off x="-1" y="0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F43E-28D3-4473-965C-E3BDFB0CEC9E}"/>
              </a:ext>
            </a:extLst>
          </p:cNvPr>
          <p:cNvSpPr txBox="1"/>
          <p:nvPr/>
        </p:nvSpPr>
        <p:spPr>
          <a:xfrm>
            <a:off x="-1" y="655320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2534-C132-435E-9863-C945011DA11E}"/>
              </a:ext>
            </a:extLst>
          </p:cNvPr>
          <p:cNvSpPr/>
          <p:nvPr/>
        </p:nvSpPr>
        <p:spPr>
          <a:xfrm>
            <a:off x="19049" y="6250185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112DA3-C873-4144-95FA-8B5CB713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80" y="1676401"/>
            <a:ext cx="670225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Eternal life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John 5:11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Salvation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Timothy 2:10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4:10-12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Revelation 1:5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Ephesians 2:16</a:t>
            </a:r>
          </a:p>
        </p:txBody>
      </p:sp>
    </p:spTree>
    <p:extLst>
      <p:ext uri="{BB962C8B-B14F-4D97-AF65-F5344CB8AC3E}">
        <p14:creationId xmlns:p14="http://schemas.microsoft.com/office/powerpoint/2010/main" val="84745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900481-E2B5-4D6C-9DC8-33A2FD11D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307777"/>
            <a:ext cx="11544298" cy="5939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5D10-7C10-4122-A576-E96ABD12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00237"/>
            <a:ext cx="11501436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Spiritual Blessings in Christ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6F62F-655D-43C5-AD73-0FE584704455}"/>
              </a:ext>
            </a:extLst>
          </p:cNvPr>
          <p:cNvSpPr/>
          <p:nvPr/>
        </p:nvSpPr>
        <p:spPr>
          <a:xfrm>
            <a:off x="-1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C8A4A-6054-4E39-888E-B7239BF29E0C}"/>
              </a:ext>
            </a:extLst>
          </p:cNvPr>
          <p:cNvSpPr/>
          <p:nvPr/>
        </p:nvSpPr>
        <p:spPr>
          <a:xfrm>
            <a:off x="11858626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34DC-A3E1-4FA6-8150-12ECBCB249B5}"/>
              </a:ext>
            </a:extLst>
          </p:cNvPr>
          <p:cNvSpPr/>
          <p:nvPr/>
        </p:nvSpPr>
        <p:spPr>
          <a:xfrm>
            <a:off x="-1" y="0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F43E-28D3-4473-965C-E3BDFB0CEC9E}"/>
              </a:ext>
            </a:extLst>
          </p:cNvPr>
          <p:cNvSpPr txBox="1"/>
          <p:nvPr/>
        </p:nvSpPr>
        <p:spPr>
          <a:xfrm>
            <a:off x="-1" y="655320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2534-C132-435E-9863-C945011DA11E}"/>
              </a:ext>
            </a:extLst>
          </p:cNvPr>
          <p:cNvSpPr/>
          <p:nvPr/>
        </p:nvSpPr>
        <p:spPr>
          <a:xfrm>
            <a:off x="19049" y="6250185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112DA3-C873-4144-95FA-8B5CB713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80" y="1676401"/>
            <a:ext cx="670225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Resurrection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John 5:28-29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Thessalonians 4:16-18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God’s promises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Corinthians 1:18-20</a:t>
            </a:r>
          </a:p>
        </p:txBody>
      </p:sp>
    </p:spTree>
    <p:extLst>
      <p:ext uri="{BB962C8B-B14F-4D97-AF65-F5344CB8AC3E}">
        <p14:creationId xmlns:p14="http://schemas.microsoft.com/office/powerpoint/2010/main" val="421879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9FE12C-173F-48BA-B723-276390052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2" y="984739"/>
            <a:ext cx="11515722" cy="5262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5D10-7C10-4122-A576-E96ABD12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300237"/>
            <a:ext cx="11506202" cy="681525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Spiritual Blessings in Christ – In His Church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6F62F-655D-43C5-AD73-0FE584704455}"/>
              </a:ext>
            </a:extLst>
          </p:cNvPr>
          <p:cNvSpPr/>
          <p:nvPr/>
        </p:nvSpPr>
        <p:spPr>
          <a:xfrm>
            <a:off x="-1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C8A4A-6054-4E39-888E-B7239BF29E0C}"/>
              </a:ext>
            </a:extLst>
          </p:cNvPr>
          <p:cNvSpPr/>
          <p:nvPr/>
        </p:nvSpPr>
        <p:spPr>
          <a:xfrm>
            <a:off x="11858626" y="0"/>
            <a:ext cx="33813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34DC-A3E1-4FA6-8150-12ECBCB249B5}"/>
              </a:ext>
            </a:extLst>
          </p:cNvPr>
          <p:cNvSpPr/>
          <p:nvPr/>
        </p:nvSpPr>
        <p:spPr>
          <a:xfrm>
            <a:off x="-1" y="0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F43E-28D3-4473-965C-E3BDFB0CEC9E}"/>
              </a:ext>
            </a:extLst>
          </p:cNvPr>
          <p:cNvSpPr txBox="1"/>
          <p:nvPr/>
        </p:nvSpPr>
        <p:spPr>
          <a:xfrm>
            <a:off x="-1" y="655320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2534-C132-435E-9863-C945011DA11E}"/>
              </a:ext>
            </a:extLst>
          </p:cNvPr>
          <p:cNvSpPr/>
          <p:nvPr/>
        </p:nvSpPr>
        <p:spPr>
          <a:xfrm>
            <a:off x="19049" y="6250185"/>
            <a:ext cx="12192001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112DA3-C873-4144-95FA-8B5CB713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257" y="2603160"/>
            <a:ext cx="4049487" cy="2973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1DD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Ephesians 1:22-23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1DD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Corinthians 12:27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1DD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Ephesians 2:19-22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1DD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2:47</a:t>
            </a:r>
            <a:endParaRPr lang="en-US" sz="2800" dirty="0">
              <a:solidFill>
                <a:srgbClr val="F1DDFF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0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196</Words>
  <Application>Microsoft Office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Roboto Light</vt:lpstr>
      <vt:lpstr>Roboto Medium</vt:lpstr>
      <vt:lpstr>Office Theme</vt:lpstr>
      <vt:lpstr>Spiritual Blessings in Christ</vt:lpstr>
      <vt:lpstr>Blessings</vt:lpstr>
      <vt:lpstr>Blessings</vt:lpstr>
      <vt:lpstr>Blessings Classified</vt:lpstr>
      <vt:lpstr>Promises to Abraham Fulfilled in Christ</vt:lpstr>
      <vt:lpstr>Spiritual Blessings in Christ</vt:lpstr>
      <vt:lpstr>Spiritual Blessings in Christ</vt:lpstr>
      <vt:lpstr>Spiritual Blessings in Christ</vt:lpstr>
      <vt:lpstr>Spiritual Blessings in Christ – In His Church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Blessings in Christ</dc:title>
  <dc:creator>Richard Thetford</dc:creator>
  <cp:lastModifiedBy>Richard Thetford</cp:lastModifiedBy>
  <cp:revision>14</cp:revision>
  <dcterms:created xsi:type="dcterms:W3CDTF">2018-10-30T22:10:25Z</dcterms:created>
  <dcterms:modified xsi:type="dcterms:W3CDTF">2019-03-03T23:25:01Z</dcterms:modified>
</cp:coreProperties>
</file>