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Lst>
  <p:sldSz cx="9144000" cy="6858000" type="screen4x3"/>
  <p:notesSz cx="70104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4" d="100"/>
          <a:sy n="114" d="100"/>
        </p:scale>
        <p:origin x="1506"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6577" y="1122363"/>
            <a:ext cx="8482693" cy="2387600"/>
          </a:xfrm>
        </p:spPr>
        <p:txBody>
          <a:bodyPr anchor="b">
            <a:normAutofit/>
          </a:bodyPr>
          <a:lstStyle>
            <a:lvl1pPr algn="ctr">
              <a:defRPr sz="4400" b="1">
                <a:latin typeface="Segoe UI" panose="020B0502040204020203" pitchFamily="34" charset="0"/>
                <a:ea typeface="Roboto" pitchFamily="2" charset="0"/>
                <a:cs typeface="Arial" panose="020B0604020202020204" pitchFamily="34" charset="0"/>
              </a:defRPr>
            </a:lvl1pPr>
          </a:lstStyle>
          <a:p>
            <a:r>
              <a:rPr lang="en-US" dirty="0"/>
              <a:t>Click to edit Master title style</a:t>
            </a:r>
          </a:p>
        </p:txBody>
      </p:sp>
      <p:sp>
        <p:nvSpPr>
          <p:cNvPr id="3" name="Subtitle 2"/>
          <p:cNvSpPr>
            <a:spLocks noGrp="1"/>
          </p:cNvSpPr>
          <p:nvPr>
            <p:ph type="subTitle" idx="1"/>
          </p:nvPr>
        </p:nvSpPr>
        <p:spPr>
          <a:xfrm>
            <a:off x="1143000" y="3602038"/>
            <a:ext cx="6858000" cy="1655762"/>
          </a:xfrm>
        </p:spPr>
        <p:txBody>
          <a:bodyPr>
            <a:normAutofit/>
          </a:bodyPr>
          <a:lstStyle>
            <a:lvl1pPr marL="0" indent="0" algn="ctr">
              <a:buNone/>
              <a:defRPr sz="3200">
                <a:latin typeface="Segoe UI" panose="020B0502040204020203" pitchFamily="34" charset="0"/>
                <a:ea typeface="Roboto" pitchFamily="2" charset="0"/>
                <a:cs typeface="Arial" panose="020B0604020202020204" pitchFamily="34" charset="0"/>
              </a:defRPr>
            </a:lvl1pPr>
            <a:lvl2pPr marL="257175" indent="0" algn="ctr">
              <a:buNone/>
              <a:defRPr sz="1125"/>
            </a:lvl2pPr>
            <a:lvl3pPr marL="514350" indent="0" algn="ctr">
              <a:buNone/>
              <a:defRPr sz="1013"/>
            </a:lvl3pPr>
            <a:lvl4pPr marL="771525" indent="0" algn="ctr">
              <a:buNone/>
              <a:defRPr sz="900"/>
            </a:lvl4pPr>
            <a:lvl5pPr marL="1028700" indent="0" algn="ctr">
              <a:buNone/>
              <a:defRPr sz="900"/>
            </a:lvl5pPr>
            <a:lvl6pPr marL="1285875" indent="0" algn="ctr">
              <a:buNone/>
              <a:defRPr sz="900"/>
            </a:lvl6pPr>
            <a:lvl7pPr marL="1543050" indent="0" algn="ctr">
              <a:buNone/>
              <a:defRPr sz="900"/>
            </a:lvl7pPr>
            <a:lvl8pPr marL="1800225" indent="0" algn="ctr">
              <a:buNone/>
              <a:defRPr sz="900"/>
            </a:lvl8pPr>
            <a:lvl9pPr marL="2057400" indent="0" algn="ctr">
              <a:buNone/>
              <a:defRPr sz="900"/>
            </a:lvl9pPr>
          </a:lstStyle>
          <a:p>
            <a:r>
              <a:rPr lang="en-US" dirty="0"/>
              <a:t>Click to edit Master subtitle style</a:t>
            </a:r>
          </a:p>
        </p:txBody>
      </p:sp>
      <p:sp>
        <p:nvSpPr>
          <p:cNvPr id="7" name="TextBox 6"/>
          <p:cNvSpPr txBox="1"/>
          <p:nvPr/>
        </p:nvSpPr>
        <p:spPr>
          <a:xfrm>
            <a:off x="0" y="6556078"/>
            <a:ext cx="9144000" cy="307777"/>
          </a:xfrm>
          <a:prstGeom prst="rect">
            <a:avLst/>
          </a:prstGeom>
          <a:solidFill>
            <a:schemeClr val="tx1"/>
          </a:solidFill>
        </p:spPr>
        <p:txBody>
          <a:bodyPr wrap="square" rtlCol="0">
            <a:spAutoFit/>
          </a:bodyPr>
          <a:lstStyle/>
          <a:p>
            <a:r>
              <a:rPr lang="en-US" sz="1400" dirty="0">
                <a:solidFill>
                  <a:schemeClr val="bg1"/>
                </a:solidFill>
                <a:latin typeface="Segoe UI" panose="020B0502040204020203" pitchFamily="34" charset="0"/>
                <a:ea typeface="Roboto" pitchFamily="2" charset="0"/>
                <a:cs typeface="Arial" panose="020B0604020202020204" pitchFamily="34" charset="0"/>
              </a:rPr>
              <a:t>Richard Thetford	                                                                                                       www.thetfordcountry.com</a:t>
            </a:r>
          </a:p>
        </p:txBody>
      </p:sp>
      <p:sp>
        <p:nvSpPr>
          <p:cNvPr id="8" name="Rectangle 7"/>
          <p:cNvSpPr/>
          <p:nvPr/>
        </p:nvSpPr>
        <p:spPr>
          <a:xfrm>
            <a:off x="0" y="13"/>
            <a:ext cx="9144000" cy="20410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dirty="0">
              <a:latin typeface="Segoe UI" panose="020B0502040204020203" pitchFamily="34" charset="0"/>
            </a:endParaRPr>
          </a:p>
        </p:txBody>
      </p:sp>
      <p:sp>
        <p:nvSpPr>
          <p:cNvPr id="9" name="Rectangle 8"/>
          <p:cNvSpPr/>
          <p:nvPr/>
        </p:nvSpPr>
        <p:spPr>
          <a:xfrm>
            <a:off x="0" y="6351975"/>
            <a:ext cx="9144000" cy="20410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dirty="0">
              <a:latin typeface="Segoe UI" panose="020B0502040204020203" pitchFamily="34" charset="0"/>
            </a:endParaRPr>
          </a:p>
        </p:txBody>
      </p:sp>
      <p:sp>
        <p:nvSpPr>
          <p:cNvPr id="10" name="Rectangle 9"/>
          <p:cNvSpPr/>
          <p:nvPr/>
        </p:nvSpPr>
        <p:spPr>
          <a:xfrm>
            <a:off x="3" y="13"/>
            <a:ext cx="204106" cy="643753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dirty="0">
              <a:latin typeface="Segoe UI" panose="020B0502040204020203" pitchFamily="34" charset="0"/>
            </a:endParaRPr>
          </a:p>
        </p:txBody>
      </p:sp>
      <p:sp>
        <p:nvSpPr>
          <p:cNvPr id="11" name="Rectangle 10"/>
          <p:cNvSpPr/>
          <p:nvPr/>
        </p:nvSpPr>
        <p:spPr>
          <a:xfrm>
            <a:off x="8931730" y="13"/>
            <a:ext cx="212270" cy="643753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dirty="0">
              <a:latin typeface="Segoe UI" panose="020B0502040204020203" pitchFamily="34" charset="0"/>
            </a:endParaRPr>
          </a:p>
        </p:txBody>
      </p:sp>
    </p:spTree>
    <p:extLst>
      <p:ext uri="{BB962C8B-B14F-4D97-AF65-F5344CB8AC3E}">
        <p14:creationId xmlns:p14="http://schemas.microsoft.com/office/powerpoint/2010/main" val="231913009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ageCurlDouble"/>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C108E1-EB8E-4019-B7FD-FB3E51A8E1FB}" type="datetimeFigureOut">
              <a:rPr lang="en-US" smtClean="0"/>
              <a:t>7/3/2016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A2E84C-F3A6-41C9-A9F1-B7C43A08B2E9}" type="slidenum">
              <a:rPr lang="en-US" smtClean="0"/>
              <a:t>‹#›</a:t>
            </a:fld>
            <a:endParaRPr lang="en-US"/>
          </a:p>
        </p:txBody>
      </p:sp>
    </p:spTree>
    <p:extLst>
      <p:ext uri="{BB962C8B-B14F-4D97-AF65-F5344CB8AC3E}">
        <p14:creationId xmlns:p14="http://schemas.microsoft.com/office/powerpoint/2010/main" val="262748842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ageCurlDouble"/>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2"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C108E1-EB8E-4019-B7FD-FB3E51A8E1FB}" type="datetimeFigureOut">
              <a:rPr lang="en-US" smtClean="0"/>
              <a:t>7/3/2016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A2E84C-F3A6-41C9-A9F1-B7C43A08B2E9}" type="slidenum">
              <a:rPr lang="en-US" smtClean="0"/>
              <a:t>‹#›</a:t>
            </a:fld>
            <a:endParaRPr lang="en-US"/>
          </a:p>
        </p:txBody>
      </p:sp>
    </p:spTree>
    <p:extLst>
      <p:ext uri="{BB962C8B-B14F-4D97-AF65-F5344CB8AC3E}">
        <p14:creationId xmlns:p14="http://schemas.microsoft.com/office/powerpoint/2010/main" val="338024889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ageCurlDouble"/>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4000" b="1">
                <a:latin typeface="Segoe UI" panose="020B0502040204020203" pitchFamily="34" charset="0"/>
                <a:ea typeface="Roboto" pitchFamily="2" charset="0"/>
                <a:cs typeface="Arial" panose="020B0604020202020204" pitchFamily="34" charset="0"/>
              </a:defRPr>
            </a:lvl1pPr>
          </a:lstStyle>
          <a:p>
            <a:r>
              <a:rPr lang="en-US" dirty="0"/>
              <a:t>Click to edit Master title style</a:t>
            </a:r>
          </a:p>
        </p:txBody>
      </p:sp>
      <p:sp>
        <p:nvSpPr>
          <p:cNvPr id="3" name="Content Placeholder 2"/>
          <p:cNvSpPr>
            <a:spLocks noGrp="1"/>
          </p:cNvSpPr>
          <p:nvPr>
            <p:ph idx="1"/>
          </p:nvPr>
        </p:nvSpPr>
        <p:spPr/>
        <p:txBody>
          <a:bodyPr/>
          <a:lstStyle>
            <a:lvl1pPr>
              <a:defRPr sz="3400" b="1">
                <a:latin typeface="Segoe UI" panose="020B0502040204020203" pitchFamily="34" charset="0"/>
                <a:ea typeface="Roboto" pitchFamily="2" charset="0"/>
                <a:cs typeface="Arial" panose="020B0604020202020204" pitchFamily="34" charset="0"/>
              </a:defRPr>
            </a:lvl1pPr>
            <a:lvl2pPr>
              <a:defRPr sz="3200">
                <a:latin typeface="Segoe UI" panose="020B0502040204020203" pitchFamily="34" charset="0"/>
                <a:ea typeface="Roboto" pitchFamily="2" charset="0"/>
                <a:cs typeface="Arial" panose="020B0604020202020204" pitchFamily="34" charset="0"/>
              </a:defRPr>
            </a:lvl2pPr>
            <a:lvl3pPr>
              <a:defRPr sz="3000">
                <a:latin typeface="Segoe UI" panose="020B0502040204020203" pitchFamily="34" charset="0"/>
                <a:ea typeface="Roboto" pitchFamily="2" charset="0"/>
                <a:cs typeface="Arial" panose="020B0604020202020204" pitchFamily="34" charset="0"/>
              </a:defRPr>
            </a:lvl3pPr>
            <a:lvl4pPr>
              <a:defRPr sz="2800">
                <a:latin typeface="Segoe UI" panose="020B0502040204020203" pitchFamily="34" charset="0"/>
                <a:ea typeface="Roboto" pitchFamily="2" charset="0"/>
                <a:cs typeface="Arial" panose="020B0604020202020204" pitchFamily="34" charset="0"/>
              </a:defRPr>
            </a:lvl4pPr>
            <a:lvl5pPr>
              <a:defRPr sz="2400">
                <a:latin typeface="Segoe UI" panose="020B0502040204020203" pitchFamily="34" charset="0"/>
                <a:ea typeface="Roboto" pitchFamily="2"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extBox 6"/>
          <p:cNvSpPr txBox="1"/>
          <p:nvPr userDrawn="1"/>
        </p:nvSpPr>
        <p:spPr>
          <a:xfrm>
            <a:off x="0" y="6556078"/>
            <a:ext cx="9144000" cy="307777"/>
          </a:xfrm>
          <a:prstGeom prst="rect">
            <a:avLst/>
          </a:prstGeom>
          <a:solidFill>
            <a:schemeClr val="tx1"/>
          </a:solidFill>
        </p:spPr>
        <p:txBody>
          <a:bodyPr wrap="square" rtlCol="0">
            <a:spAutoFit/>
          </a:bodyPr>
          <a:lstStyle/>
          <a:p>
            <a:r>
              <a:rPr lang="en-US" sz="1400" dirty="0">
                <a:solidFill>
                  <a:schemeClr val="bg1"/>
                </a:solidFill>
                <a:latin typeface="Segoe UI" panose="020B0502040204020203" pitchFamily="34" charset="0"/>
                <a:ea typeface="Roboto" pitchFamily="2" charset="0"/>
                <a:cs typeface="Arial" panose="020B0604020202020204" pitchFamily="34" charset="0"/>
              </a:rPr>
              <a:t>Richard Thetford	                                                                                                       www.thetfordcountry.com</a:t>
            </a:r>
          </a:p>
        </p:txBody>
      </p:sp>
      <p:sp>
        <p:nvSpPr>
          <p:cNvPr id="8" name="Rectangle 7"/>
          <p:cNvSpPr/>
          <p:nvPr/>
        </p:nvSpPr>
        <p:spPr>
          <a:xfrm>
            <a:off x="0" y="13"/>
            <a:ext cx="9144000" cy="20410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dirty="0">
              <a:latin typeface="Segoe UI" panose="020B0502040204020203" pitchFamily="34" charset="0"/>
            </a:endParaRPr>
          </a:p>
        </p:txBody>
      </p:sp>
      <p:sp>
        <p:nvSpPr>
          <p:cNvPr id="9" name="Rectangle 8"/>
          <p:cNvSpPr/>
          <p:nvPr/>
        </p:nvSpPr>
        <p:spPr>
          <a:xfrm>
            <a:off x="0" y="6351975"/>
            <a:ext cx="9144000" cy="20410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dirty="0">
              <a:latin typeface="Segoe UI" panose="020B0502040204020203" pitchFamily="34" charset="0"/>
            </a:endParaRPr>
          </a:p>
        </p:txBody>
      </p:sp>
      <p:sp>
        <p:nvSpPr>
          <p:cNvPr id="10" name="Rectangle 9"/>
          <p:cNvSpPr/>
          <p:nvPr/>
        </p:nvSpPr>
        <p:spPr>
          <a:xfrm>
            <a:off x="1" y="13"/>
            <a:ext cx="212270" cy="643753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dirty="0">
              <a:latin typeface="Segoe UI" panose="020B0502040204020203" pitchFamily="34" charset="0"/>
            </a:endParaRPr>
          </a:p>
        </p:txBody>
      </p:sp>
      <p:sp>
        <p:nvSpPr>
          <p:cNvPr id="11" name="Rectangle 10"/>
          <p:cNvSpPr/>
          <p:nvPr/>
        </p:nvSpPr>
        <p:spPr>
          <a:xfrm>
            <a:off x="8931731" y="13"/>
            <a:ext cx="212271" cy="643753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dirty="0">
              <a:latin typeface="Segoe UI" panose="020B0502040204020203" pitchFamily="34" charset="0"/>
            </a:endParaRPr>
          </a:p>
        </p:txBody>
      </p:sp>
    </p:spTree>
    <p:extLst>
      <p:ext uri="{BB962C8B-B14F-4D97-AF65-F5344CB8AC3E}">
        <p14:creationId xmlns:p14="http://schemas.microsoft.com/office/powerpoint/2010/main" val="284819770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ageCurlDouble"/>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51"/>
            <a:ext cx="7886700" cy="2852737"/>
          </a:xfrm>
        </p:spPr>
        <p:txBody>
          <a:bodyPr anchor="b"/>
          <a:lstStyle>
            <a:lvl1pPr>
              <a:defRPr sz="3375"/>
            </a:lvl1pPr>
          </a:lstStyle>
          <a:p>
            <a:r>
              <a:rPr lang="en-US"/>
              <a:t>Click to edit Master title style</a:t>
            </a:r>
          </a:p>
        </p:txBody>
      </p:sp>
      <p:sp>
        <p:nvSpPr>
          <p:cNvPr id="3" name="Text Placeholder 2"/>
          <p:cNvSpPr>
            <a:spLocks noGrp="1"/>
          </p:cNvSpPr>
          <p:nvPr>
            <p:ph type="body" idx="1"/>
          </p:nvPr>
        </p:nvSpPr>
        <p:spPr>
          <a:xfrm>
            <a:off x="623888" y="4589476"/>
            <a:ext cx="7886700" cy="1500187"/>
          </a:xfrm>
        </p:spPr>
        <p:txBody>
          <a:bodyPr/>
          <a:lstStyle>
            <a:lvl1pPr marL="0" indent="0">
              <a:buNone/>
              <a:defRPr sz="1350">
                <a:solidFill>
                  <a:schemeClr val="tx1">
                    <a:tint val="75000"/>
                  </a:schemeClr>
                </a:solidFill>
              </a:defRPr>
            </a:lvl1pPr>
            <a:lvl2pPr marL="257175" indent="0">
              <a:buNone/>
              <a:defRPr sz="1125">
                <a:solidFill>
                  <a:schemeClr val="tx1">
                    <a:tint val="75000"/>
                  </a:schemeClr>
                </a:solidFill>
              </a:defRPr>
            </a:lvl2pPr>
            <a:lvl3pPr marL="514350" indent="0">
              <a:buNone/>
              <a:defRPr sz="1013">
                <a:solidFill>
                  <a:schemeClr val="tx1">
                    <a:tint val="75000"/>
                  </a:schemeClr>
                </a:solidFill>
              </a:defRPr>
            </a:lvl3pPr>
            <a:lvl4pPr marL="771525" indent="0">
              <a:buNone/>
              <a:defRPr sz="900">
                <a:solidFill>
                  <a:schemeClr val="tx1">
                    <a:tint val="75000"/>
                  </a:schemeClr>
                </a:solidFill>
              </a:defRPr>
            </a:lvl4pPr>
            <a:lvl5pPr marL="1028700" indent="0">
              <a:buNone/>
              <a:defRPr sz="900">
                <a:solidFill>
                  <a:schemeClr val="tx1">
                    <a:tint val="75000"/>
                  </a:schemeClr>
                </a:solidFill>
              </a:defRPr>
            </a:lvl5pPr>
            <a:lvl6pPr marL="1285875" indent="0">
              <a:buNone/>
              <a:defRPr sz="900">
                <a:solidFill>
                  <a:schemeClr val="tx1">
                    <a:tint val="75000"/>
                  </a:schemeClr>
                </a:solidFill>
              </a:defRPr>
            </a:lvl6pPr>
            <a:lvl7pPr marL="1543050" indent="0">
              <a:buNone/>
              <a:defRPr sz="900">
                <a:solidFill>
                  <a:schemeClr val="tx1">
                    <a:tint val="75000"/>
                  </a:schemeClr>
                </a:solidFill>
              </a:defRPr>
            </a:lvl7pPr>
            <a:lvl8pPr marL="1800225" indent="0">
              <a:buNone/>
              <a:defRPr sz="900">
                <a:solidFill>
                  <a:schemeClr val="tx1">
                    <a:tint val="75000"/>
                  </a:schemeClr>
                </a:solidFill>
              </a:defRPr>
            </a:lvl8pPr>
            <a:lvl9pPr marL="2057400" indent="0">
              <a:buNone/>
              <a:defRPr sz="9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1C108E1-EB8E-4019-B7FD-FB3E51A8E1FB}" type="datetimeFigureOut">
              <a:rPr lang="en-US" smtClean="0"/>
              <a:t>7/3/2016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A2E84C-F3A6-41C9-A9F1-B7C43A08B2E9}" type="slidenum">
              <a:rPr lang="en-US" smtClean="0"/>
              <a:t>‹#›</a:t>
            </a:fld>
            <a:endParaRPr lang="en-US"/>
          </a:p>
        </p:txBody>
      </p:sp>
    </p:spTree>
    <p:extLst>
      <p:ext uri="{BB962C8B-B14F-4D97-AF65-F5344CB8AC3E}">
        <p14:creationId xmlns:p14="http://schemas.microsoft.com/office/powerpoint/2010/main" val="423238032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ageCurlDouble"/>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1C108E1-EB8E-4019-B7FD-FB3E51A8E1FB}" type="datetimeFigureOut">
              <a:rPr lang="en-US" smtClean="0"/>
              <a:t>7/3/2016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A2E84C-F3A6-41C9-A9F1-B7C43A08B2E9}" type="slidenum">
              <a:rPr lang="en-US" smtClean="0"/>
              <a:t>‹#›</a:t>
            </a:fld>
            <a:endParaRPr lang="en-US"/>
          </a:p>
        </p:txBody>
      </p:sp>
    </p:spTree>
    <p:extLst>
      <p:ext uri="{BB962C8B-B14F-4D97-AF65-F5344CB8AC3E}">
        <p14:creationId xmlns:p14="http://schemas.microsoft.com/office/powerpoint/2010/main" val="242733290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ageCurlDouble"/>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9"/>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2" y="1681163"/>
            <a:ext cx="3887391" cy="823912"/>
          </a:xfr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n-US"/>
              <a:t>Edit Master text styles</a:t>
            </a:r>
          </a:p>
        </p:txBody>
      </p:sp>
      <p:sp>
        <p:nvSpPr>
          <p:cNvPr id="6" name="Content Placeholder 5"/>
          <p:cNvSpPr>
            <a:spLocks noGrp="1"/>
          </p:cNvSpPr>
          <p:nvPr>
            <p:ph sz="quarter" idx="4"/>
          </p:nvPr>
        </p:nvSpPr>
        <p:spPr>
          <a:xfrm>
            <a:off x="4629152"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1C108E1-EB8E-4019-B7FD-FB3E51A8E1FB}" type="datetimeFigureOut">
              <a:rPr lang="en-US" smtClean="0"/>
              <a:t>7/3/2016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9A2E84C-F3A6-41C9-A9F1-B7C43A08B2E9}" type="slidenum">
              <a:rPr lang="en-US" smtClean="0"/>
              <a:t>‹#›</a:t>
            </a:fld>
            <a:endParaRPr lang="en-US"/>
          </a:p>
        </p:txBody>
      </p:sp>
    </p:spTree>
    <p:extLst>
      <p:ext uri="{BB962C8B-B14F-4D97-AF65-F5344CB8AC3E}">
        <p14:creationId xmlns:p14="http://schemas.microsoft.com/office/powerpoint/2010/main" val="388066333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ageCurlDouble"/>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1C108E1-EB8E-4019-B7FD-FB3E51A8E1FB}" type="datetimeFigureOut">
              <a:rPr lang="en-US" smtClean="0"/>
              <a:t>7/3/2016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9A2E84C-F3A6-41C9-A9F1-B7C43A08B2E9}" type="slidenum">
              <a:rPr lang="en-US" smtClean="0"/>
              <a:t>‹#›</a:t>
            </a:fld>
            <a:endParaRPr lang="en-US"/>
          </a:p>
        </p:txBody>
      </p:sp>
    </p:spTree>
    <p:extLst>
      <p:ext uri="{BB962C8B-B14F-4D97-AF65-F5344CB8AC3E}">
        <p14:creationId xmlns:p14="http://schemas.microsoft.com/office/powerpoint/2010/main" val="118115410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ageCurlDouble"/>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1C108E1-EB8E-4019-B7FD-FB3E51A8E1FB}" type="datetimeFigureOut">
              <a:rPr lang="en-US" smtClean="0"/>
              <a:t>7/3/2016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9A2E84C-F3A6-41C9-A9F1-B7C43A08B2E9}" type="slidenum">
              <a:rPr lang="en-US" smtClean="0"/>
              <a:t>‹#›</a:t>
            </a:fld>
            <a:endParaRPr lang="en-US"/>
          </a:p>
        </p:txBody>
      </p:sp>
    </p:spTree>
    <p:extLst>
      <p:ext uri="{BB962C8B-B14F-4D97-AF65-F5344CB8AC3E}">
        <p14:creationId xmlns:p14="http://schemas.microsoft.com/office/powerpoint/2010/main" val="67552717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ageCurlDouble"/>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1800"/>
            </a:lvl1pPr>
          </a:lstStyle>
          <a:p>
            <a:r>
              <a:rPr lang="en-US"/>
              <a:t>Click to edit Master title style</a:t>
            </a:r>
          </a:p>
        </p:txBody>
      </p:sp>
      <p:sp>
        <p:nvSpPr>
          <p:cNvPr id="3" name="Content Placeholder 2"/>
          <p:cNvSpPr>
            <a:spLocks noGrp="1"/>
          </p:cNvSpPr>
          <p:nvPr>
            <p:ph idx="1"/>
          </p:nvPr>
        </p:nvSpPr>
        <p:spPr>
          <a:xfrm>
            <a:off x="3887391" y="987438"/>
            <a:ext cx="4629150" cy="4873625"/>
          </a:xfrm>
        </p:spPr>
        <p:txBody>
          <a:bodyPr/>
          <a:lstStyle>
            <a:lvl1pPr>
              <a:defRPr sz="1800"/>
            </a:lvl1pPr>
            <a:lvl2pPr>
              <a:defRPr sz="1575"/>
            </a:lvl2pPr>
            <a:lvl3pPr>
              <a:defRPr sz="1350"/>
            </a:lvl3pPr>
            <a:lvl4pPr>
              <a:defRPr sz="1125"/>
            </a:lvl4pPr>
            <a:lvl5pPr>
              <a:defRPr sz="1125"/>
            </a:lvl5pPr>
            <a:lvl6pPr>
              <a:defRPr sz="1125"/>
            </a:lvl6pPr>
            <a:lvl7pPr>
              <a:defRPr sz="1125"/>
            </a:lvl7pPr>
            <a:lvl8pPr>
              <a:defRPr sz="1125"/>
            </a:lvl8pPr>
            <a:lvl9pPr>
              <a:defRPr sz="1125"/>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90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lang="en-US"/>
              <a:t>Edit Master text styles</a:t>
            </a:r>
          </a:p>
        </p:txBody>
      </p:sp>
      <p:sp>
        <p:nvSpPr>
          <p:cNvPr id="5" name="Date Placeholder 4"/>
          <p:cNvSpPr>
            <a:spLocks noGrp="1"/>
          </p:cNvSpPr>
          <p:nvPr>
            <p:ph type="dt" sz="half" idx="10"/>
          </p:nvPr>
        </p:nvSpPr>
        <p:spPr/>
        <p:txBody>
          <a:bodyPr/>
          <a:lstStyle/>
          <a:p>
            <a:fld id="{51C108E1-EB8E-4019-B7FD-FB3E51A8E1FB}" type="datetimeFigureOut">
              <a:rPr lang="en-US" smtClean="0"/>
              <a:t>7/3/2016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A2E84C-F3A6-41C9-A9F1-B7C43A08B2E9}" type="slidenum">
              <a:rPr lang="en-US" smtClean="0"/>
              <a:t>‹#›</a:t>
            </a:fld>
            <a:endParaRPr lang="en-US"/>
          </a:p>
        </p:txBody>
      </p:sp>
    </p:spTree>
    <p:extLst>
      <p:ext uri="{BB962C8B-B14F-4D97-AF65-F5344CB8AC3E}">
        <p14:creationId xmlns:p14="http://schemas.microsoft.com/office/powerpoint/2010/main" val="142658156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ageCurlDouble"/>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1800"/>
            </a:lvl1pPr>
          </a:lstStyle>
          <a:p>
            <a:r>
              <a:rPr lang="en-US"/>
              <a:t>Click to edit Master title style</a:t>
            </a:r>
          </a:p>
        </p:txBody>
      </p:sp>
      <p:sp>
        <p:nvSpPr>
          <p:cNvPr id="3" name="Picture Placeholder 2"/>
          <p:cNvSpPr>
            <a:spLocks noGrp="1"/>
          </p:cNvSpPr>
          <p:nvPr>
            <p:ph type="pic" idx="1"/>
          </p:nvPr>
        </p:nvSpPr>
        <p:spPr>
          <a:xfrm>
            <a:off x="3887391" y="987438"/>
            <a:ext cx="4629150" cy="4873625"/>
          </a:xfrm>
        </p:spPr>
        <p:txBody>
          <a:bodyPr/>
          <a:lstStyle>
            <a:lvl1pPr marL="0" indent="0">
              <a:buNone/>
              <a:defRPr sz="1800"/>
            </a:lvl1pPr>
            <a:lvl2pPr marL="257175" indent="0">
              <a:buNone/>
              <a:defRPr sz="1575"/>
            </a:lvl2pPr>
            <a:lvl3pPr marL="514350" indent="0">
              <a:buNone/>
              <a:defRPr sz="1350"/>
            </a:lvl3pPr>
            <a:lvl4pPr marL="771525" indent="0">
              <a:buNone/>
              <a:defRPr sz="1125"/>
            </a:lvl4pPr>
            <a:lvl5pPr marL="1028700" indent="0">
              <a:buNone/>
              <a:defRPr sz="1125"/>
            </a:lvl5pPr>
            <a:lvl6pPr marL="1285875" indent="0">
              <a:buNone/>
              <a:defRPr sz="1125"/>
            </a:lvl6pPr>
            <a:lvl7pPr marL="1543050" indent="0">
              <a:buNone/>
              <a:defRPr sz="1125"/>
            </a:lvl7pPr>
            <a:lvl8pPr marL="1800225" indent="0">
              <a:buNone/>
              <a:defRPr sz="1125"/>
            </a:lvl8pPr>
            <a:lvl9pPr marL="2057400" indent="0">
              <a:buNone/>
              <a:defRPr sz="1125"/>
            </a:lvl9pPr>
          </a:lstStyle>
          <a:p>
            <a:r>
              <a:rPr lang="en-US"/>
              <a:t>Click icon to add picture</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90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lang="en-US"/>
              <a:t>Edit Master text styles</a:t>
            </a:r>
          </a:p>
        </p:txBody>
      </p:sp>
      <p:sp>
        <p:nvSpPr>
          <p:cNvPr id="5" name="Date Placeholder 4"/>
          <p:cNvSpPr>
            <a:spLocks noGrp="1"/>
          </p:cNvSpPr>
          <p:nvPr>
            <p:ph type="dt" sz="half" idx="10"/>
          </p:nvPr>
        </p:nvSpPr>
        <p:spPr/>
        <p:txBody>
          <a:bodyPr/>
          <a:lstStyle/>
          <a:p>
            <a:fld id="{51C108E1-EB8E-4019-B7FD-FB3E51A8E1FB}" type="datetimeFigureOut">
              <a:rPr lang="en-US" smtClean="0"/>
              <a:t>7/3/2016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A2E84C-F3A6-41C9-A9F1-B7C43A08B2E9}" type="slidenum">
              <a:rPr lang="en-US" smtClean="0"/>
              <a:t>‹#›</a:t>
            </a:fld>
            <a:endParaRPr lang="en-US"/>
          </a:p>
        </p:txBody>
      </p:sp>
    </p:spTree>
    <p:extLst>
      <p:ext uri="{BB962C8B-B14F-4D97-AF65-F5344CB8AC3E}">
        <p14:creationId xmlns:p14="http://schemas.microsoft.com/office/powerpoint/2010/main" val="41484395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ageCurlDouble"/>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9"/>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628650" y="6356363"/>
            <a:ext cx="2057400" cy="365125"/>
          </a:xfrm>
          <a:prstGeom prst="rect">
            <a:avLst/>
          </a:prstGeom>
        </p:spPr>
        <p:txBody>
          <a:bodyPr vert="horz" lIns="91440" tIns="45720" rIns="91440" bIns="45720" rtlCol="0" anchor="ctr"/>
          <a:lstStyle>
            <a:lvl1pPr algn="l">
              <a:defRPr sz="675">
                <a:solidFill>
                  <a:schemeClr val="tx1">
                    <a:tint val="75000"/>
                  </a:schemeClr>
                </a:solidFill>
                <a:latin typeface="Segoe UI" panose="020B0502040204020203" pitchFamily="34" charset="0"/>
              </a:defRPr>
            </a:lvl1pPr>
          </a:lstStyle>
          <a:p>
            <a:fld id="{51C108E1-EB8E-4019-B7FD-FB3E51A8E1FB}" type="datetimeFigureOut">
              <a:rPr lang="en-US" smtClean="0"/>
              <a:pPr/>
              <a:t>7/3/2016</a:t>
            </a:fld>
            <a:endParaRPr lang="en-US" dirty="0"/>
          </a:p>
        </p:txBody>
      </p:sp>
      <p:sp>
        <p:nvSpPr>
          <p:cNvPr id="5" name="Footer Placeholder 4"/>
          <p:cNvSpPr>
            <a:spLocks noGrp="1"/>
          </p:cNvSpPr>
          <p:nvPr>
            <p:ph type="ftr" sz="quarter" idx="3"/>
          </p:nvPr>
        </p:nvSpPr>
        <p:spPr>
          <a:xfrm>
            <a:off x="3028950" y="6356363"/>
            <a:ext cx="3086100" cy="365125"/>
          </a:xfrm>
          <a:prstGeom prst="rect">
            <a:avLst/>
          </a:prstGeom>
        </p:spPr>
        <p:txBody>
          <a:bodyPr vert="horz" lIns="91440" tIns="45720" rIns="91440" bIns="45720" rtlCol="0" anchor="ctr"/>
          <a:lstStyle>
            <a:lvl1pPr algn="ctr">
              <a:defRPr sz="675">
                <a:solidFill>
                  <a:schemeClr val="tx1">
                    <a:tint val="75000"/>
                  </a:schemeClr>
                </a:solidFill>
                <a:latin typeface="Segoe UI" panose="020B0502040204020203" pitchFamily="34" charset="0"/>
              </a:defRPr>
            </a:lvl1pPr>
          </a:lstStyle>
          <a:p>
            <a:endParaRPr lang="en-US" dirty="0"/>
          </a:p>
        </p:txBody>
      </p:sp>
      <p:sp>
        <p:nvSpPr>
          <p:cNvPr id="6" name="Slide Number Placeholder 5"/>
          <p:cNvSpPr>
            <a:spLocks noGrp="1"/>
          </p:cNvSpPr>
          <p:nvPr>
            <p:ph type="sldNum" sz="quarter" idx="4"/>
          </p:nvPr>
        </p:nvSpPr>
        <p:spPr>
          <a:xfrm>
            <a:off x="6457950" y="6356363"/>
            <a:ext cx="2057400" cy="365125"/>
          </a:xfrm>
          <a:prstGeom prst="rect">
            <a:avLst/>
          </a:prstGeom>
        </p:spPr>
        <p:txBody>
          <a:bodyPr vert="horz" lIns="91440" tIns="45720" rIns="91440" bIns="45720" rtlCol="0" anchor="ctr"/>
          <a:lstStyle>
            <a:lvl1pPr algn="r">
              <a:defRPr sz="675">
                <a:solidFill>
                  <a:schemeClr val="tx1">
                    <a:tint val="75000"/>
                  </a:schemeClr>
                </a:solidFill>
                <a:latin typeface="Segoe UI" panose="020B0502040204020203" pitchFamily="34" charset="0"/>
              </a:defRPr>
            </a:lvl1pPr>
          </a:lstStyle>
          <a:p>
            <a:fld id="{B9A2E84C-F3A6-41C9-A9F1-B7C43A08B2E9}" type="slidenum">
              <a:rPr lang="en-US" smtClean="0"/>
              <a:pPr/>
              <a:t>‹#›</a:t>
            </a:fld>
            <a:endParaRPr lang="en-US" dirty="0"/>
          </a:p>
        </p:txBody>
      </p:sp>
    </p:spTree>
    <p:extLst>
      <p:ext uri="{BB962C8B-B14F-4D97-AF65-F5344CB8AC3E}">
        <p14:creationId xmlns:p14="http://schemas.microsoft.com/office/powerpoint/2010/main" val="340946019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mc:AlternateContent xmlns:mc="http://schemas.openxmlformats.org/markup-compatibility/2006" xmlns:p15="http://schemas.microsoft.com/office/powerpoint/2012/main">
    <mc:Choice Requires="p15">
      <p:transition xmlns:p14="http://schemas.microsoft.com/office/powerpoint/2010/main" spd="slow" p14:dur="2000">
        <p15:prstTrans prst="pageCurlDouble"/>
      </p:transition>
    </mc:Choice>
    <mc:Fallback xmlns="">
      <p:transition spd="slow">
        <p:fade/>
      </p:transition>
    </mc:Fallback>
  </mc:AlternateContent>
  <p:txStyles>
    <p:titleStyle>
      <a:lvl1pPr algn="l" defTabSz="514350" rtl="0" eaLnBrk="1" latinLnBrk="0" hangingPunct="1">
        <a:lnSpc>
          <a:spcPct val="90000"/>
        </a:lnSpc>
        <a:spcBef>
          <a:spcPct val="0"/>
        </a:spcBef>
        <a:buNone/>
        <a:defRPr sz="2475" kern="1200">
          <a:solidFill>
            <a:schemeClr val="tx1"/>
          </a:solidFill>
          <a:latin typeface="+mj-lt"/>
          <a:ea typeface="+mj-ea"/>
          <a:cs typeface="+mj-cs"/>
        </a:defRPr>
      </a:lvl1pPr>
    </p:titleStyle>
    <p:bodyStyle>
      <a:lvl1pPr marL="128588" indent="-128588" algn="l" defTabSz="514350" rtl="0" eaLnBrk="1" latinLnBrk="0" hangingPunct="1">
        <a:lnSpc>
          <a:spcPct val="90000"/>
        </a:lnSpc>
        <a:spcBef>
          <a:spcPts val="563"/>
        </a:spcBef>
        <a:buFont typeface="Arial" panose="020B0604020202020204" pitchFamily="34" charset="0"/>
        <a:buChar char="•"/>
        <a:defRPr sz="1575" kern="1200">
          <a:solidFill>
            <a:schemeClr val="tx1"/>
          </a:solidFill>
          <a:latin typeface="Segoe UI" panose="020B0502040204020203" pitchFamily="34" charset="0"/>
          <a:ea typeface="+mn-ea"/>
          <a:cs typeface="+mn-cs"/>
        </a:defRPr>
      </a:lvl1pPr>
      <a:lvl2pPr marL="385763" indent="-128588" algn="l" defTabSz="514350" rtl="0" eaLnBrk="1" latinLnBrk="0" hangingPunct="1">
        <a:lnSpc>
          <a:spcPct val="90000"/>
        </a:lnSpc>
        <a:spcBef>
          <a:spcPts val="281"/>
        </a:spcBef>
        <a:buFont typeface="Arial" panose="020B0604020202020204" pitchFamily="34" charset="0"/>
        <a:buChar char="•"/>
        <a:defRPr sz="1350" kern="1200">
          <a:solidFill>
            <a:schemeClr val="tx1"/>
          </a:solidFill>
          <a:latin typeface="Segoe UI" panose="020B0502040204020203" pitchFamily="34" charset="0"/>
          <a:ea typeface="+mn-ea"/>
          <a:cs typeface="+mn-cs"/>
        </a:defRPr>
      </a:lvl2pPr>
      <a:lvl3pPr marL="642938" indent="-128588" algn="l" defTabSz="514350" rtl="0" eaLnBrk="1" latinLnBrk="0" hangingPunct="1">
        <a:lnSpc>
          <a:spcPct val="90000"/>
        </a:lnSpc>
        <a:spcBef>
          <a:spcPts val="281"/>
        </a:spcBef>
        <a:buFont typeface="Arial" panose="020B0604020202020204" pitchFamily="34" charset="0"/>
        <a:buChar char="•"/>
        <a:defRPr sz="1125" kern="1200">
          <a:solidFill>
            <a:schemeClr val="tx1"/>
          </a:solidFill>
          <a:latin typeface="Segoe UI" panose="020B0502040204020203" pitchFamily="34" charset="0"/>
          <a:ea typeface="+mn-ea"/>
          <a:cs typeface="+mn-cs"/>
        </a:defRPr>
      </a:lvl3pPr>
      <a:lvl4pPr marL="90011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Segoe UI" panose="020B0502040204020203" pitchFamily="34" charset="0"/>
          <a:ea typeface="+mn-ea"/>
          <a:cs typeface="+mn-cs"/>
        </a:defRPr>
      </a:lvl4pPr>
      <a:lvl5pPr marL="115728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Segoe UI" panose="020B0502040204020203" pitchFamily="34" charset="0"/>
          <a:ea typeface="+mn-ea"/>
          <a:cs typeface="+mn-cs"/>
        </a:defRPr>
      </a:lvl5pPr>
      <a:lvl6pPr marL="141446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6pPr>
      <a:lvl7pPr marL="167163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7pPr>
      <a:lvl8pPr marL="192881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8pPr>
      <a:lvl9pPr marL="218598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9pPr>
    </p:bodyStyle>
    <p:otherStyle>
      <a:defPPr>
        <a:defRPr lang="en-US"/>
      </a:defPPr>
      <a:lvl1pPr marL="0" algn="l" defTabSz="514350" rtl="0" eaLnBrk="1" latinLnBrk="0" hangingPunct="1">
        <a:defRPr sz="1013" kern="1200">
          <a:solidFill>
            <a:schemeClr val="tx1"/>
          </a:solidFill>
          <a:latin typeface="+mn-lt"/>
          <a:ea typeface="+mn-ea"/>
          <a:cs typeface="+mn-cs"/>
        </a:defRPr>
      </a:lvl1pPr>
      <a:lvl2pPr marL="257175" algn="l" defTabSz="514350" rtl="0" eaLnBrk="1" latinLnBrk="0" hangingPunct="1">
        <a:defRPr sz="1013" kern="1200">
          <a:solidFill>
            <a:schemeClr val="tx1"/>
          </a:solidFill>
          <a:latin typeface="+mn-lt"/>
          <a:ea typeface="+mn-ea"/>
          <a:cs typeface="+mn-cs"/>
        </a:defRPr>
      </a:lvl2pPr>
      <a:lvl3pPr marL="514350" algn="l" defTabSz="514350" rtl="0" eaLnBrk="1" latinLnBrk="0" hangingPunct="1">
        <a:defRPr sz="1013" kern="1200">
          <a:solidFill>
            <a:schemeClr val="tx1"/>
          </a:solidFill>
          <a:latin typeface="+mn-lt"/>
          <a:ea typeface="+mn-ea"/>
          <a:cs typeface="+mn-cs"/>
        </a:defRPr>
      </a:lvl3pPr>
      <a:lvl4pPr marL="771525" algn="l" defTabSz="514350" rtl="0" eaLnBrk="1" latinLnBrk="0" hangingPunct="1">
        <a:defRPr sz="1013" kern="1200">
          <a:solidFill>
            <a:schemeClr val="tx1"/>
          </a:solidFill>
          <a:latin typeface="+mn-lt"/>
          <a:ea typeface="+mn-ea"/>
          <a:cs typeface="+mn-cs"/>
        </a:defRPr>
      </a:lvl4pPr>
      <a:lvl5pPr marL="1028700" algn="l" defTabSz="514350" rtl="0" eaLnBrk="1" latinLnBrk="0" hangingPunct="1">
        <a:defRPr sz="1013" kern="1200">
          <a:solidFill>
            <a:schemeClr val="tx1"/>
          </a:solidFill>
          <a:latin typeface="+mn-lt"/>
          <a:ea typeface="+mn-ea"/>
          <a:cs typeface="+mn-cs"/>
        </a:defRPr>
      </a:lvl5pPr>
      <a:lvl6pPr marL="1285875" algn="l" defTabSz="514350" rtl="0" eaLnBrk="1" latinLnBrk="0" hangingPunct="1">
        <a:defRPr sz="1013" kern="1200">
          <a:solidFill>
            <a:schemeClr val="tx1"/>
          </a:solidFill>
          <a:latin typeface="+mn-lt"/>
          <a:ea typeface="+mn-ea"/>
          <a:cs typeface="+mn-cs"/>
        </a:defRPr>
      </a:lvl6pPr>
      <a:lvl7pPr marL="1543050" algn="l" defTabSz="514350" rtl="0" eaLnBrk="1" latinLnBrk="0" hangingPunct="1">
        <a:defRPr sz="1013" kern="1200">
          <a:solidFill>
            <a:schemeClr val="tx1"/>
          </a:solidFill>
          <a:latin typeface="+mn-lt"/>
          <a:ea typeface="+mn-ea"/>
          <a:cs typeface="+mn-cs"/>
        </a:defRPr>
      </a:lvl7pPr>
      <a:lvl8pPr marL="1800225" algn="l" defTabSz="514350" rtl="0" eaLnBrk="1" latinLnBrk="0" hangingPunct="1">
        <a:defRPr sz="1013" kern="1200">
          <a:solidFill>
            <a:schemeClr val="tx1"/>
          </a:solidFill>
          <a:latin typeface="+mn-lt"/>
          <a:ea typeface="+mn-ea"/>
          <a:cs typeface="+mn-cs"/>
        </a:defRPr>
      </a:lvl8pPr>
      <a:lvl9pPr marL="2057400" algn="l" defTabSz="514350" rtl="0" eaLnBrk="1" latinLnBrk="0" hangingPunct="1">
        <a:defRPr sz="101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26577" y="258296"/>
            <a:ext cx="8482693" cy="723215"/>
          </a:xfrm>
        </p:spPr>
        <p:txBody>
          <a:bodyPr>
            <a:noAutofit/>
          </a:bodyPr>
          <a:lstStyle/>
          <a:p>
            <a:r>
              <a:rPr lang="en-US" dirty="0">
                <a:cs typeface="Segoe UI" panose="020B0502040204020203" pitchFamily="34" charset="0"/>
              </a:rPr>
              <a:t>Striving Together for the Faith</a:t>
            </a:r>
          </a:p>
        </p:txBody>
      </p:sp>
      <p:sp>
        <p:nvSpPr>
          <p:cNvPr id="3" name="Subtitle 2"/>
          <p:cNvSpPr>
            <a:spLocks noGrp="1"/>
          </p:cNvSpPr>
          <p:nvPr>
            <p:ph type="subTitle" idx="1"/>
          </p:nvPr>
        </p:nvSpPr>
        <p:spPr>
          <a:xfrm>
            <a:off x="326577" y="3733100"/>
            <a:ext cx="8482693" cy="2617366"/>
          </a:xfrm>
        </p:spPr>
        <p:txBody>
          <a:bodyPr>
            <a:noAutofit/>
          </a:bodyPr>
          <a:lstStyle/>
          <a:p>
            <a:pPr>
              <a:lnSpc>
                <a:spcPct val="100000"/>
              </a:lnSpc>
              <a:spcBef>
                <a:spcPts val="0"/>
              </a:spcBef>
            </a:pPr>
            <a:r>
              <a:rPr lang="en-US" sz="2800" dirty="0">
                <a:cs typeface="Segoe UI" panose="020B0502040204020203" pitchFamily="34" charset="0"/>
              </a:rPr>
              <a:t>“Only let your conduct be worthy of the gospel</a:t>
            </a:r>
            <a:br>
              <a:rPr lang="en-US" sz="2800" dirty="0">
                <a:cs typeface="Segoe UI" panose="020B0502040204020203" pitchFamily="34" charset="0"/>
              </a:rPr>
            </a:br>
            <a:r>
              <a:rPr lang="en-US" sz="2800" dirty="0">
                <a:cs typeface="Segoe UI" panose="020B0502040204020203" pitchFamily="34" charset="0"/>
              </a:rPr>
              <a:t>of Christ, so that whether I come and see you or</a:t>
            </a:r>
            <a:br>
              <a:rPr lang="en-US" sz="2800" dirty="0">
                <a:cs typeface="Segoe UI" panose="020B0502040204020203" pitchFamily="34" charset="0"/>
              </a:rPr>
            </a:br>
            <a:r>
              <a:rPr lang="en-US" sz="2800" dirty="0">
                <a:cs typeface="Segoe UI" panose="020B0502040204020203" pitchFamily="34" charset="0"/>
              </a:rPr>
              <a:t>am absent, I may hear of your affairs, that you</a:t>
            </a:r>
            <a:br>
              <a:rPr lang="en-US" sz="2800" dirty="0">
                <a:cs typeface="Segoe UI" panose="020B0502040204020203" pitchFamily="34" charset="0"/>
              </a:rPr>
            </a:br>
            <a:r>
              <a:rPr lang="en-US" sz="2800" dirty="0">
                <a:cs typeface="Segoe UI" panose="020B0502040204020203" pitchFamily="34" charset="0"/>
              </a:rPr>
              <a:t>stand fast in one spirit, with one mind</a:t>
            </a:r>
            <a:br>
              <a:rPr lang="en-US" sz="2800" dirty="0">
                <a:cs typeface="Segoe UI" panose="020B0502040204020203" pitchFamily="34" charset="0"/>
              </a:rPr>
            </a:br>
            <a:r>
              <a:rPr lang="en-US" sz="2800" b="1" dirty="0">
                <a:solidFill>
                  <a:srgbClr val="C00000"/>
                </a:solidFill>
                <a:ea typeface="Roboto Medium" panose="02000000000000000000" pitchFamily="2" charset="0"/>
                <a:cs typeface="Segoe UI Semibold" panose="020B0702040204020203" pitchFamily="34" charset="0"/>
              </a:rPr>
              <a:t>striving together for the faith</a:t>
            </a:r>
            <a:r>
              <a:rPr lang="en-US" sz="2800" b="1" dirty="0">
                <a:ea typeface="Roboto Medium" panose="02000000000000000000" pitchFamily="2" charset="0"/>
                <a:cs typeface="Segoe UI Semibold" panose="020B0702040204020203" pitchFamily="34" charset="0"/>
              </a:rPr>
              <a:t> </a:t>
            </a:r>
            <a:r>
              <a:rPr lang="en-US" sz="2800" dirty="0">
                <a:cs typeface="Segoe UI" panose="020B0502040204020203" pitchFamily="34" charset="0"/>
              </a:rPr>
              <a:t>of the gospel”</a:t>
            </a:r>
            <a:br>
              <a:rPr lang="en-US" sz="2800" dirty="0">
                <a:cs typeface="Segoe UI" panose="020B0502040204020203" pitchFamily="34" charset="0"/>
              </a:rPr>
            </a:br>
            <a:r>
              <a:rPr lang="en-US" sz="2800" b="1" dirty="0">
                <a:cs typeface="Segoe UI" panose="020B0502040204020203" pitchFamily="34" charset="0"/>
              </a:rPr>
              <a:t>Philippians 1:27</a:t>
            </a:r>
            <a:endParaRPr lang="en-US" sz="2800" dirty="0">
              <a:cs typeface="Segoe UI" panose="020B0502040204020203" pitchFamily="34"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7126" y="992606"/>
            <a:ext cx="8593329" cy="2815996"/>
          </a:xfrm>
          <a:prstGeom prst="rect">
            <a:avLst/>
          </a:prstGeom>
          <a:ln>
            <a:noFill/>
          </a:ln>
          <a:effectLst>
            <a:softEdge rad="112500"/>
          </a:effectLst>
        </p:spPr>
      </p:pic>
    </p:spTree>
    <p:extLst>
      <p:ext uri="{BB962C8B-B14F-4D97-AF65-F5344CB8AC3E}">
        <p14:creationId xmlns:p14="http://schemas.microsoft.com/office/powerpoint/2010/main" val="277604522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ageCurlDouble"/>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9116" y="365129"/>
            <a:ext cx="8405768" cy="1325563"/>
          </a:xfrm>
          <a:solidFill>
            <a:schemeClr val="accent1"/>
          </a:solidFill>
        </p:spPr>
        <p:txBody>
          <a:bodyPr>
            <a:normAutofit/>
          </a:bodyPr>
          <a:lstStyle/>
          <a:p>
            <a:r>
              <a:rPr lang="en-US" dirty="0">
                <a:solidFill>
                  <a:schemeClr val="bg1"/>
                </a:solidFill>
                <a:effectLst>
                  <a:outerShdw blurRad="38100" dist="38100" dir="2700000" algn="tl">
                    <a:srgbClr val="000000">
                      <a:alpha val="43137"/>
                    </a:srgbClr>
                  </a:outerShdw>
                </a:effectLst>
                <a:cs typeface="Segoe UI" panose="020B0502040204020203" pitchFamily="34" charset="0"/>
              </a:rPr>
              <a:t>Introduction</a:t>
            </a:r>
          </a:p>
        </p:txBody>
      </p:sp>
      <p:sp>
        <p:nvSpPr>
          <p:cNvPr id="3" name="Content Placeholder 2"/>
          <p:cNvSpPr>
            <a:spLocks noGrp="1"/>
          </p:cNvSpPr>
          <p:nvPr>
            <p:ph idx="1"/>
          </p:nvPr>
        </p:nvSpPr>
        <p:spPr>
          <a:xfrm>
            <a:off x="628650" y="1699790"/>
            <a:ext cx="7886700" cy="4583564"/>
          </a:xfrm>
        </p:spPr>
        <p:txBody>
          <a:bodyPr>
            <a:normAutofit/>
          </a:bodyPr>
          <a:lstStyle/>
          <a:p>
            <a:pPr>
              <a:lnSpc>
                <a:spcPct val="100000"/>
              </a:lnSpc>
            </a:pPr>
            <a:r>
              <a:rPr lang="en-US" dirty="0"/>
              <a:t>Division</a:t>
            </a:r>
          </a:p>
          <a:p>
            <a:pPr lvl="1">
              <a:lnSpc>
                <a:spcPct val="100000"/>
              </a:lnSpc>
            </a:pPr>
            <a:r>
              <a:rPr lang="en-US" dirty="0">
                <a:solidFill>
                  <a:srgbClr val="C00000"/>
                </a:solidFill>
                <a:latin typeface="Segoe UI Semibold" panose="020B0702040204020203" pitchFamily="34" charset="0"/>
                <a:cs typeface="Segoe UI Semibold" panose="020B0702040204020203" pitchFamily="34" charset="0"/>
              </a:rPr>
              <a:t>1 Corinthians 1:11-12</a:t>
            </a:r>
          </a:p>
          <a:p>
            <a:pPr lvl="1">
              <a:lnSpc>
                <a:spcPct val="100000"/>
              </a:lnSpc>
            </a:pPr>
            <a:r>
              <a:rPr lang="en-US" dirty="0">
                <a:solidFill>
                  <a:srgbClr val="C00000"/>
                </a:solidFill>
                <a:latin typeface="Segoe UI Semibold" panose="020B0702040204020203" pitchFamily="34" charset="0"/>
                <a:cs typeface="Segoe UI Semibold" panose="020B0702040204020203" pitchFamily="34" charset="0"/>
              </a:rPr>
              <a:t>1 Corinthians 3:3-4</a:t>
            </a:r>
          </a:p>
          <a:p>
            <a:pPr>
              <a:lnSpc>
                <a:spcPct val="100000"/>
              </a:lnSpc>
            </a:pPr>
            <a:r>
              <a:rPr lang="en-US" dirty="0"/>
              <a:t>Strive Together – in the work</a:t>
            </a:r>
          </a:p>
          <a:p>
            <a:pPr lvl="1">
              <a:lnSpc>
                <a:spcPct val="100000"/>
              </a:lnSpc>
            </a:pPr>
            <a:r>
              <a:rPr lang="en-US" dirty="0">
                <a:solidFill>
                  <a:srgbClr val="C00000"/>
                </a:solidFill>
                <a:latin typeface="Segoe UI Semibold" panose="020B0702040204020203" pitchFamily="34" charset="0"/>
                <a:cs typeface="Segoe UI Semibold" panose="020B0702040204020203" pitchFamily="34" charset="0"/>
              </a:rPr>
              <a:t>1 Corinthians 15:58</a:t>
            </a:r>
          </a:p>
          <a:p>
            <a:pPr lvl="1">
              <a:lnSpc>
                <a:spcPct val="100000"/>
              </a:lnSpc>
            </a:pPr>
            <a:r>
              <a:rPr lang="en-US" dirty="0">
                <a:solidFill>
                  <a:srgbClr val="C00000"/>
                </a:solidFill>
                <a:latin typeface="Segoe UI Semibold" panose="020B0702040204020203" pitchFamily="34" charset="0"/>
                <a:cs typeface="Segoe UI Semibold" panose="020B0702040204020203" pitchFamily="34" charset="0"/>
              </a:rPr>
              <a:t>2 Timothy 2:15</a:t>
            </a:r>
          </a:p>
          <a:p>
            <a:pPr>
              <a:lnSpc>
                <a:spcPct val="100000"/>
              </a:lnSpc>
            </a:pPr>
            <a:r>
              <a:rPr lang="en-US" dirty="0"/>
              <a:t>Strive Together – to be unified</a:t>
            </a:r>
          </a:p>
          <a:p>
            <a:pPr lvl="1">
              <a:lnSpc>
                <a:spcPct val="100000"/>
              </a:lnSpc>
            </a:pPr>
            <a:r>
              <a:rPr lang="en-US" dirty="0">
                <a:solidFill>
                  <a:srgbClr val="C00000"/>
                </a:solidFill>
                <a:latin typeface="Segoe UI Semibold" panose="020B0702040204020203" pitchFamily="34" charset="0"/>
                <a:cs typeface="Segoe UI Semibold" panose="020B0702040204020203" pitchFamily="34" charset="0"/>
              </a:rPr>
              <a:t>Philippians 1:27</a:t>
            </a:r>
          </a:p>
          <a:p>
            <a:pPr lvl="1"/>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071919" y="439484"/>
            <a:ext cx="1616278" cy="1176852"/>
          </a:xfrm>
          <a:prstGeom prst="rect">
            <a:avLst/>
          </a:prstGeom>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905116" y="1765047"/>
            <a:ext cx="869768" cy="4518307"/>
          </a:xfrm>
          <a:prstGeom prst="rect">
            <a:avLst/>
          </a:prstGeom>
        </p:spPr>
      </p:pic>
    </p:spTree>
    <p:extLst>
      <p:ext uri="{BB962C8B-B14F-4D97-AF65-F5344CB8AC3E}">
        <p14:creationId xmlns:p14="http://schemas.microsoft.com/office/powerpoint/2010/main" val="299908637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p:cTn id="7"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8"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9" dur="500"/>
                                        <p:tgtEl>
                                          <p:spTgt spid="3">
                                            <p:txEl>
                                              <p:pRg st="3" end="3"/>
                                            </p:txEl>
                                          </p:spTgt>
                                        </p:tgtEl>
                                      </p:cBhvr>
                                    </p:animEffect>
                                  </p:childTnLst>
                                </p:cTn>
                              </p:par>
                            </p:childTnLst>
                          </p:cTn>
                        </p:par>
                        <p:par>
                          <p:cTn id="10" fill="hold">
                            <p:stCondLst>
                              <p:cond delay="500"/>
                            </p:stCondLst>
                            <p:childTnLst>
                              <p:par>
                                <p:cTn id="11" presetID="53" presetClass="entr" presetSubtype="16" fill="hold" nodeType="after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 calcmode="lin" valueType="num">
                                      <p:cBhvr>
                                        <p:cTn id="13"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15" dur="500"/>
                                        <p:tgtEl>
                                          <p:spTgt spid="3">
                                            <p:txEl>
                                              <p:pRg st="4" end="4"/>
                                            </p:txEl>
                                          </p:spTgt>
                                        </p:tgtEl>
                                      </p:cBhvr>
                                    </p:animEffect>
                                  </p:childTnLst>
                                </p:cTn>
                              </p:par>
                            </p:childTnLst>
                          </p:cTn>
                        </p:par>
                        <p:par>
                          <p:cTn id="16" fill="hold">
                            <p:stCondLst>
                              <p:cond delay="1000"/>
                            </p:stCondLst>
                            <p:childTnLst>
                              <p:par>
                                <p:cTn id="17" presetID="53" presetClass="entr" presetSubtype="16" fill="hold" nodeType="after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 calcmode="lin" valueType="num">
                                      <p:cBhvr>
                                        <p:cTn id="19"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21" dur="500"/>
                                        <p:tgtEl>
                                          <p:spTgt spid="3">
                                            <p:txEl>
                                              <p:pRg st="5" end="5"/>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53" presetClass="entr" presetSubtype="16" fill="hold" nodeType="clickEffect">
                                  <p:stCondLst>
                                    <p:cond delay="0"/>
                                  </p:stCondLst>
                                  <p:childTnLst>
                                    <p:set>
                                      <p:cBhvr>
                                        <p:cTn id="25" dur="1" fill="hold">
                                          <p:stCondLst>
                                            <p:cond delay="0"/>
                                          </p:stCondLst>
                                        </p:cTn>
                                        <p:tgtEl>
                                          <p:spTgt spid="3">
                                            <p:txEl>
                                              <p:pRg st="6" end="6"/>
                                            </p:txEl>
                                          </p:spTgt>
                                        </p:tgtEl>
                                        <p:attrNameLst>
                                          <p:attrName>style.visibility</p:attrName>
                                        </p:attrNameLst>
                                      </p:cBhvr>
                                      <p:to>
                                        <p:strVal val="visible"/>
                                      </p:to>
                                    </p:set>
                                    <p:anim calcmode="lin" valueType="num">
                                      <p:cBhvr>
                                        <p:cTn id="26"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27"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28" dur="500"/>
                                        <p:tgtEl>
                                          <p:spTgt spid="3">
                                            <p:txEl>
                                              <p:pRg st="6" end="6"/>
                                            </p:txEl>
                                          </p:spTgt>
                                        </p:tgtEl>
                                      </p:cBhvr>
                                    </p:animEffect>
                                  </p:childTnLst>
                                </p:cTn>
                              </p:par>
                            </p:childTnLst>
                          </p:cTn>
                        </p:par>
                        <p:par>
                          <p:cTn id="29" fill="hold">
                            <p:stCondLst>
                              <p:cond delay="500"/>
                            </p:stCondLst>
                            <p:childTnLst>
                              <p:par>
                                <p:cTn id="30" presetID="53" presetClass="entr" presetSubtype="16" fill="hold" nodeType="after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 calcmode="lin" valueType="num">
                                      <p:cBhvr>
                                        <p:cTn id="32"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33" dur="500" fill="hold"/>
                                        <p:tgtEl>
                                          <p:spTgt spid="3">
                                            <p:txEl>
                                              <p:pRg st="7" end="7"/>
                                            </p:txEl>
                                          </p:spTgt>
                                        </p:tgtEl>
                                        <p:attrNameLst>
                                          <p:attrName>ppt_h</p:attrName>
                                        </p:attrNameLst>
                                      </p:cBhvr>
                                      <p:tavLst>
                                        <p:tav tm="0">
                                          <p:val>
                                            <p:fltVal val="0"/>
                                          </p:val>
                                        </p:tav>
                                        <p:tav tm="100000">
                                          <p:val>
                                            <p:strVal val="#ppt_h"/>
                                          </p:val>
                                        </p:tav>
                                      </p:tavLst>
                                    </p:anim>
                                    <p:animEffect transition="in" filter="fade">
                                      <p:cBhvr>
                                        <p:cTn id="34"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9116" y="365129"/>
            <a:ext cx="8405768" cy="1325563"/>
          </a:xfrm>
          <a:solidFill>
            <a:schemeClr val="accent1"/>
          </a:solidFill>
        </p:spPr>
        <p:txBody>
          <a:bodyPr>
            <a:normAutofit/>
          </a:bodyPr>
          <a:lstStyle/>
          <a:p>
            <a:r>
              <a:rPr lang="en-US" dirty="0">
                <a:solidFill>
                  <a:schemeClr val="bg1"/>
                </a:solidFill>
                <a:effectLst>
                  <a:outerShdw blurRad="38100" dist="38100" dir="2700000" algn="tl">
                    <a:srgbClr val="000000">
                      <a:alpha val="43137"/>
                    </a:srgbClr>
                  </a:outerShdw>
                </a:effectLst>
                <a:cs typeface="Segoe UI" panose="020B0502040204020203" pitchFamily="34" charset="0"/>
              </a:rPr>
              <a:t>Meaning of Striving Together</a:t>
            </a:r>
          </a:p>
        </p:txBody>
      </p:sp>
      <p:sp>
        <p:nvSpPr>
          <p:cNvPr id="3" name="Content Placeholder 2"/>
          <p:cNvSpPr>
            <a:spLocks noGrp="1"/>
          </p:cNvSpPr>
          <p:nvPr>
            <p:ph idx="1"/>
          </p:nvPr>
        </p:nvSpPr>
        <p:spPr>
          <a:xfrm>
            <a:off x="628650" y="1702962"/>
            <a:ext cx="8146234" cy="4647503"/>
          </a:xfrm>
        </p:spPr>
        <p:txBody>
          <a:bodyPr>
            <a:normAutofit fontScale="92500" lnSpcReduction="20000"/>
          </a:bodyPr>
          <a:lstStyle/>
          <a:p>
            <a:pPr>
              <a:lnSpc>
                <a:spcPct val="120000"/>
              </a:lnSpc>
            </a:pPr>
            <a:r>
              <a:rPr lang="en-US" sz="3700" dirty="0">
                <a:cs typeface="Segoe UI" panose="020B0502040204020203" pitchFamily="34" charset="0"/>
              </a:rPr>
              <a:t>Involved in fellowship</a:t>
            </a:r>
          </a:p>
          <a:p>
            <a:pPr lvl="1">
              <a:lnSpc>
                <a:spcPct val="120000"/>
              </a:lnSpc>
            </a:pPr>
            <a:r>
              <a:rPr lang="en-US" sz="3500" dirty="0">
                <a:solidFill>
                  <a:srgbClr val="C00000"/>
                </a:solidFill>
                <a:latin typeface="Segoe UI Semibold" panose="020B0702040204020203" pitchFamily="34" charset="0"/>
                <a:cs typeface="Segoe UI Semibold" panose="020B0702040204020203" pitchFamily="34" charset="0"/>
              </a:rPr>
              <a:t>1 John 1:3</a:t>
            </a:r>
          </a:p>
          <a:p>
            <a:pPr lvl="1">
              <a:lnSpc>
                <a:spcPct val="120000"/>
              </a:lnSpc>
            </a:pPr>
            <a:r>
              <a:rPr lang="en-US" sz="3500" dirty="0">
                <a:solidFill>
                  <a:srgbClr val="C00000"/>
                </a:solidFill>
                <a:latin typeface="Segoe UI Semibold" panose="020B0702040204020203" pitchFamily="34" charset="0"/>
                <a:cs typeface="Segoe UI Semibold" panose="020B0702040204020203" pitchFamily="34" charset="0"/>
              </a:rPr>
              <a:t>1 John 5:1</a:t>
            </a:r>
          </a:p>
          <a:p>
            <a:pPr>
              <a:lnSpc>
                <a:spcPct val="120000"/>
              </a:lnSpc>
            </a:pPr>
            <a:r>
              <a:rPr lang="en-US" sz="3700" dirty="0">
                <a:cs typeface="Segoe UI" panose="020B0502040204020203" pitchFamily="34" charset="0"/>
              </a:rPr>
              <a:t>Participate in a “common salvation”</a:t>
            </a:r>
          </a:p>
          <a:p>
            <a:pPr lvl="1">
              <a:lnSpc>
                <a:spcPct val="120000"/>
              </a:lnSpc>
            </a:pPr>
            <a:r>
              <a:rPr lang="en-US" sz="3500" dirty="0">
                <a:solidFill>
                  <a:srgbClr val="C00000"/>
                </a:solidFill>
                <a:latin typeface="Segoe UI Semibold" panose="020B0702040204020203" pitchFamily="34" charset="0"/>
                <a:cs typeface="Segoe UI Semibold" panose="020B0702040204020203" pitchFamily="34" charset="0"/>
              </a:rPr>
              <a:t>Jude 3; 2 Peter 1:1; 1 Corinthians 1:10</a:t>
            </a:r>
            <a:br>
              <a:rPr lang="en-US" sz="3500" dirty="0">
                <a:solidFill>
                  <a:srgbClr val="C00000"/>
                </a:solidFill>
                <a:latin typeface="Segoe UI Semibold" panose="020B0702040204020203" pitchFamily="34" charset="0"/>
                <a:cs typeface="Segoe UI Semibold" panose="020B0702040204020203" pitchFamily="34" charset="0"/>
              </a:rPr>
            </a:br>
            <a:r>
              <a:rPr lang="en-US" sz="3500" dirty="0">
                <a:solidFill>
                  <a:srgbClr val="C00000"/>
                </a:solidFill>
                <a:latin typeface="Segoe UI Semibold" panose="020B0702040204020203" pitchFamily="34" charset="0"/>
                <a:cs typeface="Segoe UI Semibold" panose="020B0702040204020203" pitchFamily="34" charset="0"/>
              </a:rPr>
              <a:t>Ephesians 4:2-3; Colossians 3:14</a:t>
            </a:r>
            <a:br>
              <a:rPr lang="en-US" sz="3500" dirty="0">
                <a:solidFill>
                  <a:srgbClr val="C00000"/>
                </a:solidFill>
                <a:latin typeface="Segoe UI Semibold" panose="020B0702040204020203" pitchFamily="34" charset="0"/>
                <a:cs typeface="Segoe UI Semibold" panose="020B0702040204020203" pitchFamily="34" charset="0"/>
              </a:rPr>
            </a:br>
            <a:r>
              <a:rPr lang="en-US" sz="3500" dirty="0">
                <a:solidFill>
                  <a:srgbClr val="C00000"/>
                </a:solidFill>
                <a:latin typeface="Segoe UI Semibold" panose="020B0702040204020203" pitchFamily="34" charset="0"/>
                <a:cs typeface="Segoe UI Semibold" panose="020B0702040204020203" pitchFamily="34" charset="0"/>
              </a:rPr>
              <a:t>Nehemiah 4:6; 3 John 8</a:t>
            </a:r>
          </a:p>
          <a:p>
            <a:pPr>
              <a:lnSpc>
                <a:spcPct val="120000"/>
              </a:lnSpc>
            </a:pPr>
            <a:r>
              <a:rPr lang="en-US" sz="3700" dirty="0">
                <a:cs typeface="Segoe UI Semibold" panose="020B0702040204020203" pitchFamily="34" charset="0"/>
              </a:rPr>
              <a:t>A spirit of comradery</a:t>
            </a:r>
            <a:endParaRPr lang="en-US" dirty="0"/>
          </a:p>
        </p:txBody>
      </p:sp>
    </p:spTree>
    <p:extLst>
      <p:ext uri="{BB962C8B-B14F-4D97-AF65-F5344CB8AC3E}">
        <p14:creationId xmlns:p14="http://schemas.microsoft.com/office/powerpoint/2010/main" val="296198587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par>
                          <p:cTn id="10" fill="hold">
                            <p:stCondLst>
                              <p:cond delay="500"/>
                            </p:stCondLst>
                            <p:childTnLst>
                              <p:par>
                                <p:cTn id="11" presetID="53" presetClass="entr" presetSubtype="16" fill="hold" nodeType="after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p:cTn id="13"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5" dur="500"/>
                                        <p:tgtEl>
                                          <p:spTgt spid="3">
                                            <p:txEl>
                                              <p:pRg st="1" end="1"/>
                                            </p:txEl>
                                          </p:spTgt>
                                        </p:tgtEl>
                                      </p:cBhvr>
                                    </p:animEffect>
                                  </p:childTnLst>
                                </p:cTn>
                              </p:par>
                            </p:childTnLst>
                          </p:cTn>
                        </p:par>
                        <p:par>
                          <p:cTn id="16" fill="hold">
                            <p:stCondLst>
                              <p:cond delay="1000"/>
                            </p:stCondLst>
                            <p:childTnLst>
                              <p:par>
                                <p:cTn id="17" presetID="53" presetClass="entr" presetSubtype="16" fill="hold"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p:cTn id="19"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1" dur="500"/>
                                        <p:tgtEl>
                                          <p:spTgt spid="3">
                                            <p:txEl>
                                              <p:pRg st="2" end="2"/>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53" presetClass="entr" presetSubtype="16" fill="hold"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 calcmode="lin" valueType="num">
                                      <p:cBhvr>
                                        <p:cTn id="26"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7"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8" dur="500"/>
                                        <p:tgtEl>
                                          <p:spTgt spid="3">
                                            <p:txEl>
                                              <p:pRg st="3" end="3"/>
                                            </p:txEl>
                                          </p:spTgt>
                                        </p:tgtEl>
                                      </p:cBhvr>
                                    </p:animEffect>
                                  </p:childTnLst>
                                </p:cTn>
                              </p:par>
                            </p:childTnLst>
                          </p:cTn>
                        </p:par>
                        <p:par>
                          <p:cTn id="29" fill="hold">
                            <p:stCondLst>
                              <p:cond delay="500"/>
                            </p:stCondLst>
                            <p:childTnLst>
                              <p:par>
                                <p:cTn id="30" presetID="53" presetClass="entr" presetSubtype="16" fill="hold" nodeType="after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 calcmode="lin" valueType="num">
                                      <p:cBhvr>
                                        <p:cTn id="32"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3"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4" dur="500"/>
                                        <p:tgtEl>
                                          <p:spTgt spid="3">
                                            <p:txEl>
                                              <p:pRg st="4" end="4"/>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53" presetClass="entr" presetSubtype="16" fill="hold" nodeType="clickEffect">
                                  <p:stCondLst>
                                    <p:cond delay="0"/>
                                  </p:stCondLst>
                                  <p:childTnLst>
                                    <p:set>
                                      <p:cBhvr>
                                        <p:cTn id="38" dur="1" fill="hold">
                                          <p:stCondLst>
                                            <p:cond delay="0"/>
                                          </p:stCondLst>
                                        </p:cTn>
                                        <p:tgtEl>
                                          <p:spTgt spid="3">
                                            <p:txEl>
                                              <p:pRg st="5" end="5"/>
                                            </p:txEl>
                                          </p:spTgt>
                                        </p:tgtEl>
                                        <p:attrNameLst>
                                          <p:attrName>style.visibility</p:attrName>
                                        </p:attrNameLst>
                                      </p:cBhvr>
                                      <p:to>
                                        <p:strVal val="visible"/>
                                      </p:to>
                                    </p:set>
                                    <p:anim calcmode="lin" valueType="num">
                                      <p:cBhvr>
                                        <p:cTn id="39"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0"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41"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60059" y="327171"/>
            <a:ext cx="8607104" cy="5204502"/>
          </a:xfrm>
          <a:prstGeom prst="rect">
            <a:avLst/>
          </a:prstGeom>
          <a:noFill/>
        </p:spPr>
        <p:txBody>
          <a:bodyPr wrap="square" rtlCol="0">
            <a:spAutoFit/>
          </a:bodyPr>
          <a:lstStyle/>
          <a:p>
            <a:r>
              <a:rPr lang="en-US" sz="2200" b="1" dirty="0">
                <a:latin typeface="Segoe UI" panose="020B0502040204020203" pitchFamily="34" charset="0"/>
                <a:ea typeface="Roboto" panose="02000000000000000000" pitchFamily="2" charset="0"/>
                <a:cs typeface="Arial" panose="020B0604020202020204" pitchFamily="34" charset="0"/>
              </a:rPr>
              <a:t>2 Corinthians 8:23  </a:t>
            </a:r>
            <a:r>
              <a:rPr lang="en-US" sz="2200" dirty="0">
                <a:latin typeface="Segoe UI" panose="020B0502040204020203" pitchFamily="34" charset="0"/>
                <a:ea typeface="Roboto" panose="02000000000000000000" pitchFamily="2" charset="0"/>
                <a:cs typeface="Arial" panose="020B0604020202020204" pitchFamily="34" charset="0"/>
              </a:rPr>
              <a:t>If anyone inquires about Titus, he is my partner and fellow worker concerning you. Or if our brethren are inquired about, they are messengers of the churches, the glory of Christ.</a:t>
            </a:r>
          </a:p>
          <a:p>
            <a:pPr>
              <a:lnSpc>
                <a:spcPct val="110000"/>
              </a:lnSpc>
            </a:pPr>
            <a:endParaRPr lang="en-US" sz="2200" dirty="0">
              <a:latin typeface="Segoe UI" panose="020B0502040204020203" pitchFamily="34" charset="0"/>
              <a:ea typeface="Roboto" panose="02000000000000000000" pitchFamily="2" charset="0"/>
              <a:cs typeface="Arial" panose="020B0604020202020204" pitchFamily="34" charset="0"/>
            </a:endParaRPr>
          </a:p>
          <a:p>
            <a:r>
              <a:rPr lang="en-US" sz="2200" b="1" dirty="0">
                <a:latin typeface="Segoe UI" panose="020B0502040204020203" pitchFamily="34" charset="0"/>
                <a:ea typeface="Roboto" panose="02000000000000000000" pitchFamily="2" charset="0"/>
                <a:cs typeface="Arial" panose="020B0604020202020204" pitchFamily="34" charset="0"/>
              </a:rPr>
              <a:t>Philippians 1:3-5  </a:t>
            </a:r>
            <a:r>
              <a:rPr lang="en-US" sz="2200" dirty="0">
                <a:latin typeface="Segoe UI" panose="020B0502040204020203" pitchFamily="34" charset="0"/>
                <a:ea typeface="Roboto" panose="02000000000000000000" pitchFamily="2" charset="0"/>
                <a:cs typeface="Arial" panose="020B0604020202020204" pitchFamily="34" charset="0"/>
              </a:rPr>
              <a:t>I thank my God upon every remembrance of you, always in every prayer of mine making request for you all with joy, for your fellowship in the gospel from the first day until now.</a:t>
            </a:r>
          </a:p>
          <a:p>
            <a:endParaRPr lang="en-US" sz="2200" dirty="0">
              <a:latin typeface="Segoe UI" panose="020B0502040204020203" pitchFamily="34" charset="0"/>
              <a:ea typeface="Roboto" panose="02000000000000000000" pitchFamily="2" charset="0"/>
              <a:cs typeface="Arial" panose="020B0604020202020204" pitchFamily="34" charset="0"/>
            </a:endParaRPr>
          </a:p>
          <a:p>
            <a:r>
              <a:rPr lang="en-US" sz="2200" b="1" dirty="0">
                <a:latin typeface="Segoe UI" panose="020B0502040204020203" pitchFamily="34" charset="0"/>
                <a:ea typeface="Roboto" panose="02000000000000000000" pitchFamily="2" charset="0"/>
                <a:cs typeface="Arial" panose="020B0604020202020204" pitchFamily="34" charset="0"/>
              </a:rPr>
              <a:t>Philippians 2:25  </a:t>
            </a:r>
            <a:r>
              <a:rPr lang="en-US" sz="2200" dirty="0">
                <a:latin typeface="Segoe UI" panose="020B0502040204020203" pitchFamily="34" charset="0"/>
                <a:ea typeface="Roboto" panose="02000000000000000000" pitchFamily="2" charset="0"/>
                <a:cs typeface="Arial" panose="020B0604020202020204" pitchFamily="34" charset="0"/>
              </a:rPr>
              <a:t>Yet I considered it necessary to send to you </a:t>
            </a:r>
            <a:r>
              <a:rPr lang="en-US" sz="2200" dirty="0" err="1">
                <a:latin typeface="Segoe UI" panose="020B0502040204020203" pitchFamily="34" charset="0"/>
                <a:ea typeface="Roboto" panose="02000000000000000000" pitchFamily="2" charset="0"/>
                <a:cs typeface="Arial" panose="020B0604020202020204" pitchFamily="34" charset="0"/>
              </a:rPr>
              <a:t>Epaphroditus</a:t>
            </a:r>
            <a:r>
              <a:rPr lang="en-US" sz="2200" dirty="0">
                <a:latin typeface="Segoe UI" panose="020B0502040204020203" pitchFamily="34" charset="0"/>
                <a:ea typeface="Roboto" panose="02000000000000000000" pitchFamily="2" charset="0"/>
                <a:cs typeface="Arial" panose="020B0604020202020204" pitchFamily="34" charset="0"/>
              </a:rPr>
              <a:t>, my brother, fellow worker, and fellow soldier, but your messenger and the one who ministered to my need.</a:t>
            </a:r>
          </a:p>
          <a:p>
            <a:endParaRPr lang="en-US" sz="2200" b="1" dirty="0">
              <a:latin typeface="Segoe UI" panose="020B0502040204020203" pitchFamily="34" charset="0"/>
              <a:ea typeface="Roboto" panose="02000000000000000000" pitchFamily="2" charset="0"/>
              <a:cs typeface="Arial" panose="020B0604020202020204" pitchFamily="34" charset="0"/>
            </a:endParaRPr>
          </a:p>
          <a:p>
            <a:r>
              <a:rPr lang="en-US" sz="2200" b="1" dirty="0">
                <a:latin typeface="Segoe UI" panose="020B0502040204020203" pitchFamily="34" charset="0"/>
                <a:ea typeface="Roboto" panose="02000000000000000000" pitchFamily="2" charset="0"/>
                <a:cs typeface="Arial" panose="020B0604020202020204" pitchFamily="34" charset="0"/>
              </a:rPr>
              <a:t>Philippians 4:3  </a:t>
            </a:r>
            <a:r>
              <a:rPr lang="en-US" sz="2200" dirty="0">
                <a:latin typeface="Segoe UI" panose="020B0502040204020203" pitchFamily="34" charset="0"/>
                <a:ea typeface="Roboto" panose="02000000000000000000" pitchFamily="2" charset="0"/>
                <a:cs typeface="Arial" panose="020B0604020202020204" pitchFamily="34" charset="0"/>
              </a:rPr>
              <a:t>And I urge you also, true companion, help these women who labored with me in the gospel, with Clement also, and the rest of my fellow workers, whose names are in the Book of Life.</a:t>
            </a:r>
            <a:endParaRPr lang="en-US" sz="2200" dirty="0">
              <a:latin typeface="Segoe UI" panose="020B0502040204020203" pitchFamily="34" charset="0"/>
              <a:ea typeface="Roboto" panose="02000000000000000000" pitchFamily="2" charset="0"/>
            </a:endParaRPr>
          </a:p>
        </p:txBody>
      </p:sp>
    </p:spTree>
    <p:extLst>
      <p:ext uri="{BB962C8B-B14F-4D97-AF65-F5344CB8AC3E}">
        <p14:creationId xmlns:p14="http://schemas.microsoft.com/office/powerpoint/2010/main" val="43554165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500" fill="hold"/>
                                        <p:tgtEl>
                                          <p:spTgt spid="4">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4">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4">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 calcmode="lin" valueType="num">
                                      <p:cBhvr>
                                        <p:cTn id="14"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4">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4">
                                            <p:txEl>
                                              <p:pRg st="4" end="4"/>
                                            </p:txEl>
                                          </p:spTgt>
                                        </p:tgtEl>
                                        <p:attrNameLst>
                                          <p:attrName>style.visibility</p:attrName>
                                        </p:attrNameLst>
                                      </p:cBhvr>
                                      <p:to>
                                        <p:strVal val="visible"/>
                                      </p:to>
                                    </p:set>
                                    <p:anim calcmode="lin" valueType="num">
                                      <p:cBhvr>
                                        <p:cTn id="21" dur="500" fill="hold"/>
                                        <p:tgtEl>
                                          <p:spTgt spid="4">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4">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4">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4">
                                            <p:txEl>
                                              <p:pRg st="6" end="6"/>
                                            </p:txEl>
                                          </p:spTgt>
                                        </p:tgtEl>
                                        <p:attrNameLst>
                                          <p:attrName>style.visibility</p:attrName>
                                        </p:attrNameLst>
                                      </p:cBhvr>
                                      <p:to>
                                        <p:strVal val="visible"/>
                                      </p:to>
                                    </p:set>
                                    <p:anim calcmode="lin" valueType="num">
                                      <p:cBhvr>
                                        <p:cTn id="28" dur="500" fill="hold"/>
                                        <p:tgtEl>
                                          <p:spTgt spid="4">
                                            <p:txEl>
                                              <p:pRg st="6" end="6"/>
                                            </p:txEl>
                                          </p:spTgt>
                                        </p:tgtEl>
                                        <p:attrNameLst>
                                          <p:attrName>ppt_w</p:attrName>
                                        </p:attrNameLst>
                                      </p:cBhvr>
                                      <p:tavLst>
                                        <p:tav tm="0">
                                          <p:val>
                                            <p:fltVal val="0"/>
                                          </p:val>
                                        </p:tav>
                                        <p:tav tm="100000">
                                          <p:val>
                                            <p:strVal val="#ppt_w"/>
                                          </p:val>
                                        </p:tav>
                                      </p:tavLst>
                                    </p:anim>
                                    <p:anim calcmode="lin" valueType="num">
                                      <p:cBhvr>
                                        <p:cTn id="29" dur="500" fill="hold"/>
                                        <p:tgtEl>
                                          <p:spTgt spid="4">
                                            <p:txEl>
                                              <p:pRg st="6" end="6"/>
                                            </p:txEl>
                                          </p:spTgt>
                                        </p:tgtEl>
                                        <p:attrNameLst>
                                          <p:attrName>ppt_h</p:attrName>
                                        </p:attrNameLst>
                                      </p:cBhvr>
                                      <p:tavLst>
                                        <p:tav tm="0">
                                          <p:val>
                                            <p:fltVal val="0"/>
                                          </p:val>
                                        </p:tav>
                                        <p:tav tm="100000">
                                          <p:val>
                                            <p:strVal val="#ppt_h"/>
                                          </p:val>
                                        </p:tav>
                                      </p:tavLst>
                                    </p:anim>
                                    <p:animEffect transition="in" filter="fade">
                                      <p:cBhvr>
                                        <p:cTn id="30" dur="500"/>
                                        <p:tgtEl>
                                          <p:spTgt spid="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60059" y="327171"/>
            <a:ext cx="8607104" cy="5847755"/>
          </a:xfrm>
          <a:prstGeom prst="rect">
            <a:avLst/>
          </a:prstGeom>
          <a:noFill/>
        </p:spPr>
        <p:txBody>
          <a:bodyPr wrap="square" rtlCol="0">
            <a:spAutoFit/>
          </a:bodyPr>
          <a:lstStyle/>
          <a:p>
            <a:r>
              <a:rPr lang="en-US" sz="2200" b="1" dirty="0">
                <a:latin typeface="Segoe UI" panose="020B0502040204020203" pitchFamily="34" charset="0"/>
                <a:ea typeface="PT Sans" panose="020B0503020203020204" pitchFamily="34" charset="0"/>
              </a:rPr>
              <a:t>Colossians 4:7  </a:t>
            </a:r>
            <a:r>
              <a:rPr lang="en-US" sz="2200" dirty="0" err="1">
                <a:latin typeface="Segoe UI" panose="020B0502040204020203" pitchFamily="34" charset="0"/>
                <a:ea typeface="PT Sans" panose="020B0503020203020204" pitchFamily="34" charset="0"/>
              </a:rPr>
              <a:t>Tychicus</a:t>
            </a:r>
            <a:r>
              <a:rPr lang="en-US" sz="2200" dirty="0">
                <a:latin typeface="Segoe UI" panose="020B0502040204020203" pitchFamily="34" charset="0"/>
                <a:ea typeface="PT Sans" panose="020B0503020203020204" pitchFamily="34" charset="0"/>
              </a:rPr>
              <a:t>, a beloved brother, faithful minister, and fellow servant in the Lord, will tell you all the news about me.</a:t>
            </a:r>
          </a:p>
          <a:p>
            <a:endParaRPr lang="en-US" sz="2200" dirty="0">
              <a:latin typeface="Segoe UI" panose="020B0502040204020203" pitchFamily="34" charset="0"/>
              <a:ea typeface="PT Sans" panose="020B0503020203020204" pitchFamily="34" charset="0"/>
            </a:endParaRPr>
          </a:p>
          <a:p>
            <a:r>
              <a:rPr lang="en-US" sz="2200" b="1" dirty="0">
                <a:latin typeface="Segoe UI" panose="020B0502040204020203" pitchFamily="34" charset="0"/>
                <a:ea typeface="PT Sans" panose="020B0503020203020204" pitchFamily="34" charset="0"/>
              </a:rPr>
              <a:t>Colossians 4:10  </a:t>
            </a:r>
            <a:r>
              <a:rPr lang="en-US" sz="2200" dirty="0">
                <a:latin typeface="Segoe UI" panose="020B0502040204020203" pitchFamily="34" charset="0"/>
                <a:ea typeface="PT Sans" panose="020B0503020203020204" pitchFamily="34" charset="0"/>
              </a:rPr>
              <a:t>Aristarchus my fellow prisoner greets you, with Mark the cousin of Barnabas (about whom you received instructions: if he comes to you, welcome him).</a:t>
            </a:r>
          </a:p>
          <a:p>
            <a:endParaRPr lang="en-US" sz="2200" dirty="0">
              <a:latin typeface="Segoe UI" panose="020B0502040204020203" pitchFamily="34" charset="0"/>
              <a:ea typeface="PT Sans" panose="020B0503020203020204" pitchFamily="34" charset="0"/>
            </a:endParaRPr>
          </a:p>
          <a:p>
            <a:r>
              <a:rPr lang="en-US" sz="2200" b="1" dirty="0">
                <a:latin typeface="Segoe UI" panose="020B0502040204020203" pitchFamily="34" charset="0"/>
                <a:ea typeface="PT Sans" panose="020B0503020203020204" pitchFamily="34" charset="0"/>
              </a:rPr>
              <a:t>1 Thessalonians 3:2  </a:t>
            </a:r>
            <a:r>
              <a:rPr lang="en-US" sz="2200" dirty="0">
                <a:latin typeface="Segoe UI" panose="020B0502040204020203" pitchFamily="34" charset="0"/>
                <a:ea typeface="PT Sans" panose="020B0503020203020204" pitchFamily="34" charset="0"/>
              </a:rPr>
              <a:t>and sent Timothy, our brother and minister of God, and our fellow laborer in the gospel of Christ, to establish you and encourage you concerning your faith.</a:t>
            </a:r>
          </a:p>
          <a:p>
            <a:endParaRPr lang="en-US" sz="2200" dirty="0">
              <a:latin typeface="Segoe UI" panose="020B0502040204020203" pitchFamily="34" charset="0"/>
              <a:ea typeface="PT Sans" panose="020B0503020203020204" pitchFamily="34" charset="0"/>
            </a:endParaRPr>
          </a:p>
          <a:p>
            <a:r>
              <a:rPr lang="en-US" sz="2200" b="1" dirty="0">
                <a:latin typeface="Segoe UI" panose="020B0502040204020203" pitchFamily="34" charset="0"/>
                <a:ea typeface="PT Sans" panose="020B0503020203020204" pitchFamily="34" charset="0"/>
              </a:rPr>
              <a:t>Philemon 1  </a:t>
            </a:r>
            <a:r>
              <a:rPr lang="en-US" sz="2200" dirty="0">
                <a:latin typeface="Segoe UI" panose="020B0502040204020203" pitchFamily="34" charset="0"/>
                <a:ea typeface="PT Sans" panose="020B0503020203020204" pitchFamily="34" charset="0"/>
              </a:rPr>
              <a:t>Paul, a prisoner of Christ Jesus, and Timothy our brother, To Philemon our beloved friend and fellow laborer.</a:t>
            </a:r>
          </a:p>
          <a:p>
            <a:endParaRPr lang="en-US" sz="2200" dirty="0">
              <a:latin typeface="Segoe UI" panose="020B0502040204020203" pitchFamily="34" charset="0"/>
              <a:ea typeface="PT Sans" panose="020B0503020203020204" pitchFamily="34" charset="0"/>
            </a:endParaRPr>
          </a:p>
          <a:p>
            <a:r>
              <a:rPr lang="en-US" sz="2200" b="1" dirty="0">
                <a:latin typeface="Segoe UI" panose="020B0502040204020203" pitchFamily="34" charset="0"/>
                <a:ea typeface="PT Sans" panose="020B0503020203020204" pitchFamily="34" charset="0"/>
              </a:rPr>
              <a:t>Philemon 23-24  </a:t>
            </a:r>
            <a:r>
              <a:rPr lang="en-US" sz="2200" dirty="0" err="1">
                <a:latin typeface="Segoe UI" panose="020B0502040204020203" pitchFamily="34" charset="0"/>
                <a:ea typeface="PT Sans" panose="020B0503020203020204" pitchFamily="34" charset="0"/>
              </a:rPr>
              <a:t>Epaphras</a:t>
            </a:r>
            <a:r>
              <a:rPr lang="en-US" sz="2200" dirty="0">
                <a:latin typeface="Segoe UI" panose="020B0502040204020203" pitchFamily="34" charset="0"/>
                <a:ea typeface="PT Sans" panose="020B0503020203020204" pitchFamily="34" charset="0"/>
              </a:rPr>
              <a:t>, my fellow prisoner in Christ Jesus, greets you, as do Mark, Aristarchus, Demas, Luke, my fellow laborers.</a:t>
            </a:r>
          </a:p>
        </p:txBody>
      </p:sp>
    </p:spTree>
    <p:extLst>
      <p:ext uri="{BB962C8B-B14F-4D97-AF65-F5344CB8AC3E}">
        <p14:creationId xmlns:p14="http://schemas.microsoft.com/office/powerpoint/2010/main" val="191720781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500" fill="hold"/>
                                        <p:tgtEl>
                                          <p:spTgt spid="4">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4">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4">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 calcmode="lin" valueType="num">
                                      <p:cBhvr>
                                        <p:cTn id="14"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4">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4">
                                            <p:txEl>
                                              <p:pRg st="4" end="4"/>
                                            </p:txEl>
                                          </p:spTgt>
                                        </p:tgtEl>
                                        <p:attrNameLst>
                                          <p:attrName>style.visibility</p:attrName>
                                        </p:attrNameLst>
                                      </p:cBhvr>
                                      <p:to>
                                        <p:strVal val="visible"/>
                                      </p:to>
                                    </p:set>
                                    <p:anim calcmode="lin" valueType="num">
                                      <p:cBhvr>
                                        <p:cTn id="21" dur="500" fill="hold"/>
                                        <p:tgtEl>
                                          <p:spTgt spid="4">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4">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4">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4">
                                            <p:txEl>
                                              <p:pRg st="6" end="6"/>
                                            </p:txEl>
                                          </p:spTgt>
                                        </p:tgtEl>
                                        <p:attrNameLst>
                                          <p:attrName>style.visibility</p:attrName>
                                        </p:attrNameLst>
                                      </p:cBhvr>
                                      <p:to>
                                        <p:strVal val="visible"/>
                                      </p:to>
                                    </p:set>
                                    <p:anim calcmode="lin" valueType="num">
                                      <p:cBhvr>
                                        <p:cTn id="28" dur="500" fill="hold"/>
                                        <p:tgtEl>
                                          <p:spTgt spid="4">
                                            <p:txEl>
                                              <p:pRg st="6" end="6"/>
                                            </p:txEl>
                                          </p:spTgt>
                                        </p:tgtEl>
                                        <p:attrNameLst>
                                          <p:attrName>ppt_w</p:attrName>
                                        </p:attrNameLst>
                                      </p:cBhvr>
                                      <p:tavLst>
                                        <p:tav tm="0">
                                          <p:val>
                                            <p:fltVal val="0"/>
                                          </p:val>
                                        </p:tav>
                                        <p:tav tm="100000">
                                          <p:val>
                                            <p:strVal val="#ppt_w"/>
                                          </p:val>
                                        </p:tav>
                                      </p:tavLst>
                                    </p:anim>
                                    <p:anim calcmode="lin" valueType="num">
                                      <p:cBhvr>
                                        <p:cTn id="29" dur="500" fill="hold"/>
                                        <p:tgtEl>
                                          <p:spTgt spid="4">
                                            <p:txEl>
                                              <p:pRg st="6" end="6"/>
                                            </p:txEl>
                                          </p:spTgt>
                                        </p:tgtEl>
                                        <p:attrNameLst>
                                          <p:attrName>ppt_h</p:attrName>
                                        </p:attrNameLst>
                                      </p:cBhvr>
                                      <p:tavLst>
                                        <p:tav tm="0">
                                          <p:val>
                                            <p:fltVal val="0"/>
                                          </p:val>
                                        </p:tav>
                                        <p:tav tm="100000">
                                          <p:val>
                                            <p:strVal val="#ppt_h"/>
                                          </p:val>
                                        </p:tav>
                                      </p:tavLst>
                                    </p:anim>
                                    <p:animEffect transition="in" filter="fade">
                                      <p:cBhvr>
                                        <p:cTn id="30" dur="500"/>
                                        <p:tgtEl>
                                          <p:spTgt spid="4">
                                            <p:txEl>
                                              <p:pRg st="6" end="6"/>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4">
                                            <p:txEl>
                                              <p:pRg st="8" end="8"/>
                                            </p:txEl>
                                          </p:spTgt>
                                        </p:tgtEl>
                                        <p:attrNameLst>
                                          <p:attrName>style.visibility</p:attrName>
                                        </p:attrNameLst>
                                      </p:cBhvr>
                                      <p:to>
                                        <p:strVal val="visible"/>
                                      </p:to>
                                    </p:set>
                                    <p:anim calcmode="lin" valueType="num">
                                      <p:cBhvr>
                                        <p:cTn id="35" dur="500" fill="hold"/>
                                        <p:tgtEl>
                                          <p:spTgt spid="4">
                                            <p:txEl>
                                              <p:pRg st="8" end="8"/>
                                            </p:txEl>
                                          </p:spTgt>
                                        </p:tgtEl>
                                        <p:attrNameLst>
                                          <p:attrName>ppt_w</p:attrName>
                                        </p:attrNameLst>
                                      </p:cBhvr>
                                      <p:tavLst>
                                        <p:tav tm="0">
                                          <p:val>
                                            <p:fltVal val="0"/>
                                          </p:val>
                                        </p:tav>
                                        <p:tav tm="100000">
                                          <p:val>
                                            <p:strVal val="#ppt_w"/>
                                          </p:val>
                                        </p:tav>
                                      </p:tavLst>
                                    </p:anim>
                                    <p:anim calcmode="lin" valueType="num">
                                      <p:cBhvr>
                                        <p:cTn id="36" dur="500" fill="hold"/>
                                        <p:tgtEl>
                                          <p:spTgt spid="4">
                                            <p:txEl>
                                              <p:pRg st="8" end="8"/>
                                            </p:txEl>
                                          </p:spTgt>
                                        </p:tgtEl>
                                        <p:attrNameLst>
                                          <p:attrName>ppt_h</p:attrName>
                                        </p:attrNameLst>
                                      </p:cBhvr>
                                      <p:tavLst>
                                        <p:tav tm="0">
                                          <p:val>
                                            <p:fltVal val="0"/>
                                          </p:val>
                                        </p:tav>
                                        <p:tav tm="100000">
                                          <p:val>
                                            <p:strVal val="#ppt_h"/>
                                          </p:val>
                                        </p:tav>
                                      </p:tavLst>
                                    </p:anim>
                                    <p:animEffect transition="in" filter="fade">
                                      <p:cBhvr>
                                        <p:cTn id="37" dur="500"/>
                                        <p:tgtEl>
                                          <p:spTgt spid="4">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9116" y="365129"/>
            <a:ext cx="8405768" cy="1325563"/>
          </a:xfrm>
          <a:solidFill>
            <a:schemeClr val="accent1"/>
          </a:solidFill>
        </p:spPr>
        <p:txBody>
          <a:bodyPr>
            <a:noAutofit/>
          </a:bodyPr>
          <a:lstStyle/>
          <a:p>
            <a:r>
              <a:rPr lang="en-US" dirty="0">
                <a:solidFill>
                  <a:schemeClr val="bg1"/>
                </a:solidFill>
                <a:effectLst>
                  <a:outerShdw blurRad="38100" dist="38100" dir="2700000" algn="tl">
                    <a:srgbClr val="000000">
                      <a:alpha val="43137"/>
                    </a:srgbClr>
                  </a:outerShdw>
                </a:effectLst>
                <a:cs typeface="Segoe UI" panose="020B0502040204020203" pitchFamily="34" charset="0"/>
              </a:rPr>
              <a:t>Requirements of Striving Together</a:t>
            </a:r>
          </a:p>
        </p:txBody>
      </p:sp>
      <p:sp>
        <p:nvSpPr>
          <p:cNvPr id="3" name="Content Placeholder 2"/>
          <p:cNvSpPr>
            <a:spLocks noGrp="1"/>
          </p:cNvSpPr>
          <p:nvPr>
            <p:ph idx="1"/>
          </p:nvPr>
        </p:nvSpPr>
        <p:spPr>
          <a:xfrm>
            <a:off x="628650" y="1702965"/>
            <a:ext cx="7886700" cy="4655890"/>
          </a:xfrm>
        </p:spPr>
        <p:txBody>
          <a:bodyPr>
            <a:normAutofit/>
          </a:bodyPr>
          <a:lstStyle/>
          <a:p>
            <a:pPr>
              <a:lnSpc>
                <a:spcPct val="100000"/>
              </a:lnSpc>
            </a:pPr>
            <a:r>
              <a:rPr lang="en-US" dirty="0">
                <a:cs typeface="Segoe UI" panose="020B0502040204020203" pitchFamily="34" charset="0"/>
              </a:rPr>
              <a:t>Be “sanctified”</a:t>
            </a:r>
          </a:p>
          <a:p>
            <a:pPr lvl="1">
              <a:lnSpc>
                <a:spcPct val="100000"/>
              </a:lnSpc>
            </a:pPr>
            <a:r>
              <a:rPr lang="en-US" dirty="0">
                <a:solidFill>
                  <a:srgbClr val="C00000"/>
                </a:solidFill>
                <a:latin typeface="Segoe UI Semibold" panose="020B0702040204020203" pitchFamily="34" charset="0"/>
                <a:cs typeface="Segoe UI Semibold" panose="020B0702040204020203" pitchFamily="34" charset="0"/>
              </a:rPr>
              <a:t>John 17:17</a:t>
            </a:r>
          </a:p>
          <a:p>
            <a:pPr>
              <a:lnSpc>
                <a:spcPct val="100000"/>
              </a:lnSpc>
            </a:pPr>
            <a:r>
              <a:rPr lang="en-US" dirty="0">
                <a:cs typeface="Segoe UI Semibold" panose="020B0702040204020203" pitchFamily="34" charset="0"/>
              </a:rPr>
              <a:t>Grow toward spiritual maturity</a:t>
            </a:r>
          </a:p>
          <a:p>
            <a:pPr lvl="1">
              <a:lnSpc>
                <a:spcPct val="100000"/>
              </a:lnSpc>
            </a:pPr>
            <a:r>
              <a:rPr lang="en-US" dirty="0">
                <a:solidFill>
                  <a:srgbClr val="C00000"/>
                </a:solidFill>
                <a:latin typeface="Segoe UI Semibold" panose="020B0702040204020203" pitchFamily="34" charset="0"/>
                <a:cs typeface="Segoe UI Semibold" panose="020B0702040204020203" pitchFamily="34" charset="0"/>
              </a:rPr>
              <a:t>Ephesians 4:11-16</a:t>
            </a:r>
          </a:p>
          <a:p>
            <a:pPr>
              <a:lnSpc>
                <a:spcPct val="100000"/>
              </a:lnSpc>
            </a:pPr>
            <a:r>
              <a:rPr lang="en-US" dirty="0">
                <a:cs typeface="Segoe UI Semibold" panose="020B0702040204020203" pitchFamily="34" charset="0"/>
              </a:rPr>
              <a:t>Sensitive regard for others</a:t>
            </a:r>
          </a:p>
          <a:p>
            <a:pPr lvl="1">
              <a:lnSpc>
                <a:spcPct val="100000"/>
              </a:lnSpc>
            </a:pPr>
            <a:r>
              <a:rPr lang="en-US" dirty="0">
                <a:solidFill>
                  <a:srgbClr val="C00000"/>
                </a:solidFill>
                <a:latin typeface="Segoe UI Semibold" panose="020B0702040204020203" pitchFamily="34" charset="0"/>
                <a:cs typeface="Segoe UI Semibold" panose="020B0702040204020203" pitchFamily="34" charset="0"/>
              </a:rPr>
              <a:t>Romans 14:1-3, 10, 19; 15:1-2</a:t>
            </a:r>
          </a:p>
          <a:p>
            <a:pPr>
              <a:lnSpc>
                <a:spcPct val="100000"/>
              </a:lnSpc>
            </a:pPr>
            <a:r>
              <a:rPr lang="en-US" dirty="0">
                <a:cs typeface="Segoe UI Semibold" panose="020B0702040204020203" pitchFamily="34" charset="0"/>
              </a:rPr>
              <a:t>Dedicated to mutual burden-bearing</a:t>
            </a:r>
          </a:p>
          <a:p>
            <a:pPr lvl="1">
              <a:lnSpc>
                <a:spcPct val="100000"/>
              </a:lnSpc>
            </a:pPr>
            <a:r>
              <a:rPr lang="en-US" dirty="0">
                <a:solidFill>
                  <a:srgbClr val="C00000"/>
                </a:solidFill>
                <a:latin typeface="Segoe UI Semibold" panose="020B0702040204020203" pitchFamily="34" charset="0"/>
                <a:cs typeface="Segoe UI Semibold" panose="020B0702040204020203" pitchFamily="34" charset="0"/>
              </a:rPr>
              <a:t>Galatians 6:1-2</a:t>
            </a:r>
            <a:endParaRPr lang="en-US" dirty="0">
              <a:latin typeface="Segoe UI Semibold" panose="020B0702040204020203" pitchFamily="34" charset="0"/>
              <a:cs typeface="Segoe UI Semibold" panose="020B0702040204020203" pitchFamily="34" charset="0"/>
            </a:endParaRPr>
          </a:p>
        </p:txBody>
      </p:sp>
    </p:spTree>
    <p:extLst>
      <p:ext uri="{BB962C8B-B14F-4D97-AF65-F5344CB8AC3E}">
        <p14:creationId xmlns:p14="http://schemas.microsoft.com/office/powerpoint/2010/main" val="187191774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p:cTn id="7"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8"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9" dur="500"/>
                                        <p:tgtEl>
                                          <p:spTgt spid="3">
                                            <p:txEl>
                                              <p:pRg st="2" end="2"/>
                                            </p:txEl>
                                          </p:spTgt>
                                        </p:tgtEl>
                                      </p:cBhvr>
                                    </p:animEffect>
                                  </p:childTnLst>
                                </p:cTn>
                              </p:par>
                            </p:childTnLst>
                          </p:cTn>
                        </p:par>
                        <p:par>
                          <p:cTn id="10" fill="hold">
                            <p:stCondLst>
                              <p:cond delay="500"/>
                            </p:stCondLst>
                            <p:childTnLst>
                              <p:par>
                                <p:cTn id="11" presetID="53" presetClass="entr" presetSubtype="16" fill="hold" nodeType="after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p:cTn id="13"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15" dur="500"/>
                                        <p:tgtEl>
                                          <p:spTgt spid="3">
                                            <p:txEl>
                                              <p:pRg st="3" end="3"/>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53" presetClass="entr" presetSubtype="16" fill="hold" nodeType="clickEffect">
                                  <p:stCondLst>
                                    <p:cond delay="0"/>
                                  </p:stCondLst>
                                  <p:childTnLst>
                                    <p:set>
                                      <p:cBhvr>
                                        <p:cTn id="19" dur="1" fill="hold">
                                          <p:stCondLst>
                                            <p:cond delay="0"/>
                                          </p:stCondLst>
                                        </p:cTn>
                                        <p:tgtEl>
                                          <p:spTgt spid="3">
                                            <p:txEl>
                                              <p:pRg st="4" end="4"/>
                                            </p:txEl>
                                          </p:spTgt>
                                        </p:tgtEl>
                                        <p:attrNameLst>
                                          <p:attrName>style.visibility</p:attrName>
                                        </p:attrNameLst>
                                      </p:cBhvr>
                                      <p:to>
                                        <p:strVal val="visible"/>
                                      </p:to>
                                    </p:set>
                                    <p:anim calcmode="lin" valueType="num">
                                      <p:cBhvr>
                                        <p:cTn id="20"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1"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2" dur="500"/>
                                        <p:tgtEl>
                                          <p:spTgt spid="3">
                                            <p:txEl>
                                              <p:pRg st="4" end="4"/>
                                            </p:txEl>
                                          </p:spTgt>
                                        </p:tgtEl>
                                      </p:cBhvr>
                                    </p:animEffect>
                                  </p:childTnLst>
                                </p:cTn>
                              </p:par>
                            </p:childTnLst>
                          </p:cTn>
                        </p:par>
                        <p:par>
                          <p:cTn id="23" fill="hold">
                            <p:stCondLst>
                              <p:cond delay="500"/>
                            </p:stCondLst>
                            <p:childTnLst>
                              <p:par>
                                <p:cTn id="24" presetID="53" presetClass="entr" presetSubtype="16" fill="hold" nodeType="after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 calcmode="lin" valueType="num">
                                      <p:cBhvr>
                                        <p:cTn id="26"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27"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28" dur="500"/>
                                        <p:tgtEl>
                                          <p:spTgt spid="3">
                                            <p:txEl>
                                              <p:pRg st="5" end="5"/>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53" presetClass="entr" presetSubtype="16" fill="hold" nodeType="click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 calcmode="lin" valueType="num">
                                      <p:cBhvr>
                                        <p:cTn id="33"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34"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35" dur="500"/>
                                        <p:tgtEl>
                                          <p:spTgt spid="3">
                                            <p:txEl>
                                              <p:pRg st="6" end="6"/>
                                            </p:txEl>
                                          </p:spTgt>
                                        </p:tgtEl>
                                      </p:cBhvr>
                                    </p:animEffect>
                                  </p:childTnLst>
                                </p:cTn>
                              </p:par>
                            </p:childTnLst>
                          </p:cTn>
                        </p:par>
                        <p:par>
                          <p:cTn id="36" fill="hold">
                            <p:stCondLst>
                              <p:cond delay="500"/>
                            </p:stCondLst>
                            <p:childTnLst>
                              <p:par>
                                <p:cTn id="37" presetID="53" presetClass="entr" presetSubtype="16" fill="hold" nodeType="after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anim calcmode="lin" valueType="num">
                                      <p:cBhvr>
                                        <p:cTn id="39"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40" dur="500" fill="hold"/>
                                        <p:tgtEl>
                                          <p:spTgt spid="3">
                                            <p:txEl>
                                              <p:pRg st="7" end="7"/>
                                            </p:txEl>
                                          </p:spTgt>
                                        </p:tgtEl>
                                        <p:attrNameLst>
                                          <p:attrName>ppt_h</p:attrName>
                                        </p:attrNameLst>
                                      </p:cBhvr>
                                      <p:tavLst>
                                        <p:tav tm="0">
                                          <p:val>
                                            <p:fltVal val="0"/>
                                          </p:val>
                                        </p:tav>
                                        <p:tav tm="100000">
                                          <p:val>
                                            <p:strVal val="#ppt_h"/>
                                          </p:val>
                                        </p:tav>
                                      </p:tavLst>
                                    </p:anim>
                                    <p:animEffect transition="in" filter="fade">
                                      <p:cBhvr>
                                        <p:cTn id="41"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9116" y="365129"/>
            <a:ext cx="8405768" cy="1325563"/>
          </a:xfrm>
          <a:solidFill>
            <a:schemeClr val="accent1"/>
          </a:solidFill>
        </p:spPr>
        <p:txBody>
          <a:bodyPr>
            <a:noAutofit/>
          </a:bodyPr>
          <a:lstStyle/>
          <a:p>
            <a:r>
              <a:rPr lang="en-US" dirty="0">
                <a:solidFill>
                  <a:schemeClr val="bg1"/>
                </a:solidFill>
                <a:effectLst>
                  <a:outerShdw blurRad="38100" dist="38100" dir="2700000" algn="tl">
                    <a:srgbClr val="000000">
                      <a:alpha val="43137"/>
                    </a:srgbClr>
                  </a:outerShdw>
                </a:effectLst>
                <a:cs typeface="Segoe UI" panose="020B0502040204020203" pitchFamily="34" charset="0"/>
              </a:rPr>
              <a:t>Requirements of Striving Together</a:t>
            </a:r>
          </a:p>
        </p:txBody>
      </p:sp>
      <p:sp>
        <p:nvSpPr>
          <p:cNvPr id="3" name="Content Placeholder 2"/>
          <p:cNvSpPr>
            <a:spLocks noGrp="1"/>
          </p:cNvSpPr>
          <p:nvPr>
            <p:ph idx="1"/>
          </p:nvPr>
        </p:nvSpPr>
        <p:spPr>
          <a:xfrm>
            <a:off x="628650" y="1702965"/>
            <a:ext cx="7886700" cy="4655890"/>
          </a:xfrm>
        </p:spPr>
        <p:txBody>
          <a:bodyPr>
            <a:normAutofit/>
          </a:bodyPr>
          <a:lstStyle/>
          <a:p>
            <a:pPr>
              <a:lnSpc>
                <a:spcPct val="100000"/>
              </a:lnSpc>
            </a:pPr>
            <a:r>
              <a:rPr lang="en-US" dirty="0">
                <a:cs typeface="Segoe UI" panose="020B0502040204020203" pitchFamily="34" charset="0"/>
              </a:rPr>
              <a:t>Eliminate self-centeredness</a:t>
            </a:r>
          </a:p>
          <a:p>
            <a:pPr lvl="1">
              <a:lnSpc>
                <a:spcPct val="100000"/>
              </a:lnSpc>
            </a:pPr>
            <a:r>
              <a:rPr lang="en-US" dirty="0">
                <a:solidFill>
                  <a:srgbClr val="C00000"/>
                </a:solidFill>
                <a:latin typeface="Segoe UI Semibold" panose="020B0702040204020203" pitchFamily="34" charset="0"/>
                <a:cs typeface="Segoe UI Semibold" panose="020B0702040204020203" pitchFamily="34" charset="0"/>
              </a:rPr>
              <a:t>Romans 12:10</a:t>
            </a:r>
          </a:p>
          <a:p>
            <a:pPr lvl="1">
              <a:lnSpc>
                <a:spcPct val="100000"/>
              </a:lnSpc>
            </a:pPr>
            <a:r>
              <a:rPr lang="en-US" dirty="0">
                <a:solidFill>
                  <a:srgbClr val="C00000"/>
                </a:solidFill>
                <a:latin typeface="Segoe UI Semibold" panose="020B0702040204020203" pitchFamily="34" charset="0"/>
                <a:cs typeface="Segoe UI Semibold" panose="020B0702040204020203" pitchFamily="34" charset="0"/>
              </a:rPr>
              <a:t>Philippians 2:3-4</a:t>
            </a:r>
          </a:p>
          <a:p>
            <a:pPr>
              <a:lnSpc>
                <a:spcPct val="100000"/>
              </a:lnSpc>
            </a:pPr>
            <a:r>
              <a:rPr lang="en-US" dirty="0">
                <a:cs typeface="Segoe UI Semibold" panose="020B0702040204020203" pitchFamily="34" charset="0"/>
              </a:rPr>
              <a:t>Be motivated by a common vision</a:t>
            </a:r>
          </a:p>
        </p:txBody>
      </p:sp>
      <p:sp>
        <p:nvSpPr>
          <p:cNvPr id="4" name="Rounded Rectangle 3"/>
          <p:cNvSpPr/>
          <p:nvPr/>
        </p:nvSpPr>
        <p:spPr>
          <a:xfrm>
            <a:off x="369116" y="3942826"/>
            <a:ext cx="8405768" cy="2206304"/>
          </a:xfrm>
          <a:prstGeom prst="round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egoe UI" panose="020B0502040204020203" pitchFamily="34" charset="0"/>
            </a:endParaRPr>
          </a:p>
        </p:txBody>
      </p:sp>
      <p:sp>
        <p:nvSpPr>
          <p:cNvPr id="5" name="TextBox 4"/>
          <p:cNvSpPr txBox="1"/>
          <p:nvPr/>
        </p:nvSpPr>
        <p:spPr>
          <a:xfrm>
            <a:off x="369116" y="4018326"/>
            <a:ext cx="8405768" cy="2092881"/>
          </a:xfrm>
          <a:prstGeom prst="rect">
            <a:avLst/>
          </a:prstGeom>
          <a:noFill/>
        </p:spPr>
        <p:txBody>
          <a:bodyPr wrap="square" rtlCol="0">
            <a:spAutoFit/>
          </a:bodyPr>
          <a:lstStyle/>
          <a:p>
            <a:pPr algn="ctr"/>
            <a:r>
              <a:rPr lang="en-US" sz="2600" dirty="0">
                <a:solidFill>
                  <a:schemeClr val="bg1"/>
                </a:solidFill>
                <a:effectLst>
                  <a:outerShdw blurRad="38100" dist="38100" dir="2700000" algn="tl">
                    <a:srgbClr val="000000">
                      <a:alpha val="43137"/>
                    </a:srgbClr>
                  </a:outerShdw>
                </a:effectLst>
                <a:latin typeface="Segoe UI" panose="020B0502040204020203" pitchFamily="34" charset="0"/>
              </a:rPr>
              <a:t>And I told them of the hand of my God which had been good upon me, and also of the king’s words that he had spoken to me. So they said, </a:t>
            </a:r>
            <a:r>
              <a:rPr lang="en-US" sz="2600" b="1" dirty="0">
                <a:solidFill>
                  <a:schemeClr val="bg1"/>
                </a:solidFill>
                <a:effectLst>
                  <a:outerShdw blurRad="38100" dist="38100" dir="2700000" algn="tl">
                    <a:srgbClr val="000000">
                      <a:alpha val="43137"/>
                    </a:srgbClr>
                  </a:outerShdw>
                </a:effectLst>
                <a:latin typeface="Segoe UI" panose="020B0502040204020203" pitchFamily="34" charset="0"/>
              </a:rPr>
              <a:t>“Let us rise up and build.” </a:t>
            </a:r>
            <a:r>
              <a:rPr lang="en-US" sz="2600" dirty="0">
                <a:solidFill>
                  <a:schemeClr val="bg1"/>
                </a:solidFill>
                <a:effectLst>
                  <a:outerShdw blurRad="38100" dist="38100" dir="2700000" algn="tl">
                    <a:srgbClr val="000000">
                      <a:alpha val="43137"/>
                    </a:srgbClr>
                  </a:outerShdw>
                </a:effectLst>
                <a:latin typeface="Segoe UI" panose="020B0502040204020203" pitchFamily="34" charset="0"/>
              </a:rPr>
              <a:t>Then they set their hands to this good work.</a:t>
            </a:r>
          </a:p>
          <a:p>
            <a:pPr algn="ctr"/>
            <a:r>
              <a:rPr lang="en-US" sz="2600" b="1" dirty="0">
                <a:solidFill>
                  <a:schemeClr val="bg1"/>
                </a:solidFill>
                <a:effectLst>
                  <a:outerShdw blurRad="38100" dist="38100" dir="2700000" algn="tl">
                    <a:srgbClr val="000000">
                      <a:alpha val="43137"/>
                    </a:srgbClr>
                  </a:outerShdw>
                </a:effectLst>
                <a:latin typeface="Segoe UI" panose="020B0502040204020203" pitchFamily="34" charset="0"/>
              </a:rPr>
              <a:t>Nehemiah 2:18</a:t>
            </a:r>
          </a:p>
        </p:txBody>
      </p:sp>
    </p:spTree>
    <p:extLst>
      <p:ext uri="{BB962C8B-B14F-4D97-AF65-F5344CB8AC3E}">
        <p14:creationId xmlns:p14="http://schemas.microsoft.com/office/powerpoint/2010/main" val="390154387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p:cTn id="7"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8"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9" dur="500"/>
                                        <p:tgtEl>
                                          <p:spTgt spid="3">
                                            <p:txEl>
                                              <p:pRg st="3" end="3"/>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 calcmode="lin" valueType="num">
                                      <p:cBhvr>
                                        <p:cTn id="14" dur="500" fill="hold"/>
                                        <p:tgtEl>
                                          <p:spTgt spid="4"/>
                                        </p:tgtEl>
                                        <p:attrNameLst>
                                          <p:attrName>ppt_w</p:attrName>
                                        </p:attrNameLst>
                                      </p:cBhvr>
                                      <p:tavLst>
                                        <p:tav tm="0">
                                          <p:val>
                                            <p:fltVal val="0"/>
                                          </p:val>
                                        </p:tav>
                                        <p:tav tm="100000">
                                          <p:val>
                                            <p:strVal val="#ppt_w"/>
                                          </p:val>
                                        </p:tav>
                                      </p:tavLst>
                                    </p:anim>
                                    <p:anim calcmode="lin" valueType="num">
                                      <p:cBhvr>
                                        <p:cTn id="15" dur="500" fill="hold"/>
                                        <p:tgtEl>
                                          <p:spTgt spid="4"/>
                                        </p:tgtEl>
                                        <p:attrNameLst>
                                          <p:attrName>ppt_h</p:attrName>
                                        </p:attrNameLst>
                                      </p:cBhvr>
                                      <p:tavLst>
                                        <p:tav tm="0">
                                          <p:val>
                                            <p:fltVal val="0"/>
                                          </p:val>
                                        </p:tav>
                                        <p:tav tm="100000">
                                          <p:val>
                                            <p:strVal val="#ppt_h"/>
                                          </p:val>
                                        </p:tav>
                                      </p:tavLst>
                                    </p:anim>
                                    <p:animEffect transition="in" filter="fade">
                                      <p:cBhvr>
                                        <p:cTn id="16" dur="500"/>
                                        <p:tgtEl>
                                          <p:spTgt spid="4"/>
                                        </p:tgtEl>
                                      </p:cBhvr>
                                    </p:animEffect>
                                  </p:childTnLst>
                                </p:cTn>
                              </p:par>
                              <p:par>
                                <p:cTn id="17" presetID="53" presetClass="entr" presetSubtype="16" fill="hold" grpId="0" nodeType="with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p:cTn id="19" dur="500" fill="hold"/>
                                        <p:tgtEl>
                                          <p:spTgt spid="5"/>
                                        </p:tgtEl>
                                        <p:attrNameLst>
                                          <p:attrName>ppt_w</p:attrName>
                                        </p:attrNameLst>
                                      </p:cBhvr>
                                      <p:tavLst>
                                        <p:tav tm="0">
                                          <p:val>
                                            <p:fltVal val="0"/>
                                          </p:val>
                                        </p:tav>
                                        <p:tav tm="100000">
                                          <p:val>
                                            <p:strVal val="#ppt_w"/>
                                          </p:val>
                                        </p:tav>
                                      </p:tavLst>
                                    </p:anim>
                                    <p:anim calcmode="lin" valueType="num">
                                      <p:cBhvr>
                                        <p:cTn id="20" dur="500" fill="hold"/>
                                        <p:tgtEl>
                                          <p:spTgt spid="5"/>
                                        </p:tgtEl>
                                        <p:attrNameLst>
                                          <p:attrName>ppt_h</p:attrName>
                                        </p:attrNameLst>
                                      </p:cBhvr>
                                      <p:tavLst>
                                        <p:tav tm="0">
                                          <p:val>
                                            <p:fltVal val="0"/>
                                          </p:val>
                                        </p:tav>
                                        <p:tav tm="100000">
                                          <p:val>
                                            <p:strVal val="#ppt_h"/>
                                          </p:val>
                                        </p:tav>
                                      </p:tavLst>
                                    </p:anim>
                                    <p:animEffect transition="in" filter="fade">
                                      <p:cBhvr>
                                        <p:cTn id="21"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9116" y="365129"/>
            <a:ext cx="8405768" cy="1325563"/>
          </a:xfrm>
          <a:solidFill>
            <a:schemeClr val="accent1"/>
          </a:solidFill>
        </p:spPr>
        <p:txBody>
          <a:bodyPr>
            <a:noAutofit/>
          </a:bodyPr>
          <a:lstStyle/>
          <a:p>
            <a:r>
              <a:rPr lang="en-US" sz="4200" dirty="0">
                <a:solidFill>
                  <a:schemeClr val="bg1"/>
                </a:solidFill>
                <a:effectLst>
                  <a:outerShdw blurRad="38100" dist="38100" dir="2700000" algn="tl">
                    <a:srgbClr val="000000">
                      <a:alpha val="43137"/>
                    </a:srgbClr>
                  </a:outerShdw>
                </a:effectLst>
                <a:cs typeface="Segoe UI" panose="020B0502040204020203" pitchFamily="34" charset="0"/>
              </a:rPr>
              <a:t>Conclusion</a:t>
            </a:r>
          </a:p>
        </p:txBody>
      </p:sp>
      <p:sp>
        <p:nvSpPr>
          <p:cNvPr id="3" name="Content Placeholder 2"/>
          <p:cNvSpPr>
            <a:spLocks noGrp="1"/>
          </p:cNvSpPr>
          <p:nvPr>
            <p:ph idx="1"/>
          </p:nvPr>
        </p:nvSpPr>
        <p:spPr>
          <a:xfrm>
            <a:off x="276837" y="4546833"/>
            <a:ext cx="8573548" cy="1729616"/>
          </a:xfrm>
        </p:spPr>
        <p:txBody>
          <a:bodyPr>
            <a:normAutofit/>
          </a:bodyPr>
          <a:lstStyle/>
          <a:p>
            <a:pPr marL="0" indent="0" algn="ctr">
              <a:buNone/>
            </a:pPr>
            <a:r>
              <a:rPr lang="en-US" sz="3000" dirty="0">
                <a:cs typeface="Segoe UI" panose="020B0502040204020203" pitchFamily="34" charset="0"/>
              </a:rPr>
              <a:t>Have a conduct </a:t>
            </a:r>
            <a:r>
              <a:rPr lang="en-US" sz="3000" b="0" dirty="0">
                <a:solidFill>
                  <a:srgbClr val="C00000"/>
                </a:solidFill>
                <a:latin typeface="Segoe UI Semibold" panose="020B0702040204020203" pitchFamily="34" charset="0"/>
                <a:ea typeface="Roboto Medium" panose="02000000000000000000" pitchFamily="2" charset="0"/>
                <a:cs typeface="Segoe UI Semibold" panose="020B0702040204020203" pitchFamily="34" charset="0"/>
              </a:rPr>
              <a:t>“worthy of the gospel of Christ”</a:t>
            </a:r>
          </a:p>
        </p:txBody>
      </p:sp>
      <p:sp>
        <p:nvSpPr>
          <p:cNvPr id="4" name="Rounded Rectangle 3"/>
          <p:cNvSpPr/>
          <p:nvPr/>
        </p:nvSpPr>
        <p:spPr>
          <a:xfrm>
            <a:off x="369116" y="1870743"/>
            <a:ext cx="8405768" cy="2525088"/>
          </a:xfrm>
          <a:prstGeom prst="round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egoe UI" panose="020B0502040204020203" pitchFamily="34" charset="0"/>
            </a:endParaRPr>
          </a:p>
        </p:txBody>
      </p:sp>
      <p:sp>
        <p:nvSpPr>
          <p:cNvPr id="5" name="TextBox 4"/>
          <p:cNvSpPr txBox="1"/>
          <p:nvPr/>
        </p:nvSpPr>
        <p:spPr>
          <a:xfrm>
            <a:off x="369116" y="1963021"/>
            <a:ext cx="8405768" cy="2354491"/>
          </a:xfrm>
          <a:prstGeom prst="rect">
            <a:avLst/>
          </a:prstGeom>
          <a:noFill/>
        </p:spPr>
        <p:txBody>
          <a:bodyPr wrap="square" rtlCol="0">
            <a:spAutoFit/>
          </a:bodyPr>
          <a:lstStyle/>
          <a:p>
            <a:pPr algn="ctr"/>
            <a:r>
              <a:rPr lang="en-US" sz="2100" dirty="0">
                <a:solidFill>
                  <a:schemeClr val="bg1"/>
                </a:solidFill>
                <a:effectLst>
                  <a:outerShdw blurRad="38100" dist="38100" dir="2700000" algn="tl">
                    <a:srgbClr val="000000">
                      <a:alpha val="43137"/>
                    </a:srgbClr>
                  </a:outerShdw>
                </a:effectLst>
                <a:latin typeface="Segoe UI" panose="020B0502040204020203" pitchFamily="34" charset="0"/>
              </a:rPr>
              <a:t>Two are better than one, Because they have a good reward for their labor. For if they fall, one will lift up his companion. But woe to him who is alone when he falls, For he has no one to help him up. Again, if two lie down together, they will keep warm; But how can one be warm alone? Though one may be overpowered by another, two can withstand him. And a threefold cord is not quickly broken.</a:t>
            </a:r>
          </a:p>
          <a:p>
            <a:pPr algn="ctr"/>
            <a:r>
              <a:rPr lang="en-US" sz="2100" b="1" dirty="0">
                <a:solidFill>
                  <a:schemeClr val="bg1"/>
                </a:solidFill>
                <a:effectLst>
                  <a:outerShdw blurRad="38100" dist="38100" dir="2700000" algn="tl">
                    <a:srgbClr val="000000">
                      <a:alpha val="43137"/>
                    </a:srgbClr>
                  </a:outerShdw>
                </a:effectLst>
                <a:latin typeface="Segoe UI" panose="020B0502040204020203" pitchFamily="34" charset="0"/>
              </a:rPr>
              <a:t>Ecclesiastes 4:9-12</a:t>
            </a:r>
          </a:p>
        </p:txBody>
      </p:sp>
      <p:sp>
        <p:nvSpPr>
          <p:cNvPr id="6" name="TextBox 5"/>
          <p:cNvSpPr txBox="1"/>
          <p:nvPr/>
        </p:nvSpPr>
        <p:spPr>
          <a:xfrm>
            <a:off x="369116" y="5134062"/>
            <a:ext cx="8405768" cy="1046440"/>
          </a:xfrm>
          <a:prstGeom prst="rect">
            <a:avLst/>
          </a:prstGeom>
          <a:noFill/>
        </p:spPr>
        <p:txBody>
          <a:bodyPr wrap="square" rtlCol="0">
            <a:spAutoFit/>
          </a:bodyPr>
          <a:lstStyle/>
          <a:p>
            <a:pPr algn="ctr"/>
            <a:r>
              <a:rPr lang="en-US" sz="3100" dirty="0">
                <a:solidFill>
                  <a:srgbClr val="0070C0"/>
                </a:solidFill>
                <a:latin typeface="Segoe UI" panose="020B0502040204020203" pitchFamily="34" charset="0"/>
              </a:rPr>
              <a:t>“stand fast in one spirit, with one mind</a:t>
            </a:r>
            <a:br>
              <a:rPr lang="en-US" sz="3100" dirty="0">
                <a:solidFill>
                  <a:srgbClr val="0070C0"/>
                </a:solidFill>
                <a:latin typeface="Segoe UI" panose="020B0502040204020203" pitchFamily="34" charset="0"/>
              </a:rPr>
            </a:br>
            <a:r>
              <a:rPr lang="en-US" sz="3100" b="1" dirty="0">
                <a:solidFill>
                  <a:srgbClr val="0070C0"/>
                </a:solidFill>
                <a:latin typeface="Segoe UI" panose="020B0502040204020203" pitchFamily="34" charset="0"/>
              </a:rPr>
              <a:t>striving together for the faith</a:t>
            </a:r>
            <a:r>
              <a:rPr lang="en-US" sz="3100" dirty="0">
                <a:solidFill>
                  <a:srgbClr val="0070C0"/>
                </a:solidFill>
                <a:latin typeface="Segoe UI" panose="020B0502040204020203" pitchFamily="34" charset="0"/>
              </a:rPr>
              <a:t> of the gospel”</a:t>
            </a:r>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071919" y="439484"/>
            <a:ext cx="1616278" cy="1176852"/>
          </a:xfrm>
          <a:prstGeom prst="rect">
            <a:avLst/>
          </a:prstGeom>
        </p:spPr>
      </p:pic>
    </p:spTree>
    <p:extLst>
      <p:ext uri="{BB962C8B-B14F-4D97-AF65-F5344CB8AC3E}">
        <p14:creationId xmlns:p14="http://schemas.microsoft.com/office/powerpoint/2010/main" val="231129371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p:cTn id="12" dur="500" fill="hold"/>
                                        <p:tgtEl>
                                          <p:spTgt spid="5"/>
                                        </p:tgtEl>
                                        <p:attrNameLst>
                                          <p:attrName>ppt_w</p:attrName>
                                        </p:attrNameLst>
                                      </p:cBhvr>
                                      <p:tavLst>
                                        <p:tav tm="0">
                                          <p:val>
                                            <p:fltVal val="0"/>
                                          </p:val>
                                        </p:tav>
                                        <p:tav tm="100000">
                                          <p:val>
                                            <p:strVal val="#ppt_w"/>
                                          </p:val>
                                        </p:tav>
                                      </p:tavLst>
                                    </p:anim>
                                    <p:anim calcmode="lin" valueType="num">
                                      <p:cBhvr>
                                        <p:cTn id="13" dur="500" fill="hold"/>
                                        <p:tgtEl>
                                          <p:spTgt spid="5"/>
                                        </p:tgtEl>
                                        <p:attrNameLst>
                                          <p:attrName>ppt_h</p:attrName>
                                        </p:attrNameLst>
                                      </p:cBhvr>
                                      <p:tavLst>
                                        <p:tav tm="0">
                                          <p:val>
                                            <p:fltVal val="0"/>
                                          </p:val>
                                        </p:tav>
                                        <p:tav tm="100000">
                                          <p:val>
                                            <p:strVal val="#ppt_h"/>
                                          </p:val>
                                        </p:tav>
                                      </p:tavLst>
                                    </p:anim>
                                    <p:animEffect transition="in" filter="fade">
                                      <p:cBhvr>
                                        <p:cTn id="14" dur="500"/>
                                        <p:tgtEl>
                                          <p:spTgt spid="5"/>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16" fill="hold"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 calcmode="lin" valueType="num">
                                      <p:cBhvr>
                                        <p:cTn id="19"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21" dur="500"/>
                                        <p:tgtEl>
                                          <p:spTgt spid="3">
                                            <p:txEl>
                                              <p:pRg st="0" end="0"/>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53" presetClass="entr" presetSubtype="16" fill="hold" nodeType="clickEffect">
                                  <p:stCondLst>
                                    <p:cond delay="0"/>
                                  </p:stCondLst>
                                  <p:childTnLst>
                                    <p:set>
                                      <p:cBhvr>
                                        <p:cTn id="25" dur="1" fill="hold">
                                          <p:stCondLst>
                                            <p:cond delay="0"/>
                                          </p:stCondLst>
                                        </p:cTn>
                                        <p:tgtEl>
                                          <p:spTgt spid="6">
                                            <p:txEl>
                                              <p:pRg st="0" end="0"/>
                                            </p:txEl>
                                          </p:spTgt>
                                        </p:tgtEl>
                                        <p:attrNameLst>
                                          <p:attrName>style.visibility</p:attrName>
                                        </p:attrNameLst>
                                      </p:cBhvr>
                                      <p:to>
                                        <p:strVal val="visible"/>
                                      </p:to>
                                    </p:set>
                                    <p:anim calcmode="lin" valueType="num">
                                      <p:cBhvr>
                                        <p:cTn id="26" dur="500" fill="hold"/>
                                        <p:tgtEl>
                                          <p:spTgt spid="6">
                                            <p:txEl>
                                              <p:pRg st="0" end="0"/>
                                            </p:txEl>
                                          </p:spTgt>
                                        </p:tgtEl>
                                        <p:attrNameLst>
                                          <p:attrName>ppt_w</p:attrName>
                                        </p:attrNameLst>
                                      </p:cBhvr>
                                      <p:tavLst>
                                        <p:tav tm="0">
                                          <p:val>
                                            <p:fltVal val="0"/>
                                          </p:val>
                                        </p:tav>
                                        <p:tav tm="100000">
                                          <p:val>
                                            <p:strVal val="#ppt_w"/>
                                          </p:val>
                                        </p:tav>
                                      </p:tavLst>
                                    </p:anim>
                                    <p:anim calcmode="lin" valueType="num">
                                      <p:cBhvr>
                                        <p:cTn id="27" dur="500" fill="hold"/>
                                        <p:tgtEl>
                                          <p:spTgt spid="6">
                                            <p:txEl>
                                              <p:pRg st="0" end="0"/>
                                            </p:txEl>
                                          </p:spTgt>
                                        </p:tgtEl>
                                        <p:attrNameLst>
                                          <p:attrName>ppt_h</p:attrName>
                                        </p:attrNameLst>
                                      </p:cBhvr>
                                      <p:tavLst>
                                        <p:tav tm="0">
                                          <p:val>
                                            <p:fltVal val="0"/>
                                          </p:val>
                                        </p:tav>
                                        <p:tav tm="100000">
                                          <p:val>
                                            <p:strVal val="#ppt_h"/>
                                          </p:val>
                                        </p:tav>
                                      </p:tavLst>
                                    </p:anim>
                                    <p:animEffect transition="in" filter="fade">
                                      <p:cBhvr>
                                        <p:cTn id="28"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Lst>
  </p:timing>
</p:sld>
</file>

<file path=ppt/theme/theme1.xml><?xml version="1.0" encoding="utf-8"?>
<a:theme xmlns:a="http://schemas.openxmlformats.org/drawingml/2006/main" name="Richie Thetford - Roboto">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Richie Thetford - Roboto" id="{61656C53-A87A-4FF8-B169-EFE35D7D4B82}" vid="{8B370200-9D4E-4337-95DE-E98F5B6A3E67}"/>
    </a:ext>
  </a:extLst>
</a:theme>
</file>

<file path=docProps/app.xml><?xml version="1.0" encoding="utf-8"?>
<Properties xmlns="http://schemas.openxmlformats.org/officeDocument/2006/extended-properties" xmlns:vt="http://schemas.openxmlformats.org/officeDocument/2006/docPropsVTypes">
  <Template>Richie Thetford - Roboto</Template>
  <TotalTime>229</TotalTime>
  <Words>593</Words>
  <Application>Microsoft Office PowerPoint</Application>
  <PresentationFormat>On-screen Show (4:3)</PresentationFormat>
  <Paragraphs>55</Paragraphs>
  <Slides>8</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8</vt:i4>
      </vt:variant>
    </vt:vector>
  </HeadingPairs>
  <TitlesOfParts>
    <vt:vector size="16" baseType="lpstr">
      <vt:lpstr>Arial</vt:lpstr>
      <vt:lpstr>Calibri Light</vt:lpstr>
      <vt:lpstr>PT Sans</vt:lpstr>
      <vt:lpstr>Roboto</vt:lpstr>
      <vt:lpstr>Roboto Medium</vt:lpstr>
      <vt:lpstr>Segoe UI</vt:lpstr>
      <vt:lpstr>Segoe UI Semibold</vt:lpstr>
      <vt:lpstr>Richie Thetford - Roboto</vt:lpstr>
      <vt:lpstr>Striving Together for the Faith</vt:lpstr>
      <vt:lpstr>Introduction</vt:lpstr>
      <vt:lpstr>Meaning of Striving Together</vt:lpstr>
      <vt:lpstr>PowerPoint Presentation</vt:lpstr>
      <vt:lpstr>PowerPoint Presentation</vt:lpstr>
      <vt:lpstr>Requirements of Striving Together</vt:lpstr>
      <vt:lpstr>Requirements of Striving Together</vt:lpstr>
      <vt:lpstr>Conclusion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Striving Together for the Faith</dc:title>
  <dc:creator>Richie Thetford</dc:creator>
  <cp:lastModifiedBy>Richard Thetford</cp:lastModifiedBy>
  <cp:revision>33</cp:revision>
  <cp:lastPrinted>2016-03-16T03:44:44Z</cp:lastPrinted>
  <dcterms:created xsi:type="dcterms:W3CDTF">2016-03-10T00:48:40Z</dcterms:created>
  <dcterms:modified xsi:type="dcterms:W3CDTF">2016-07-04T00:09:49Z</dcterms:modified>
</cp:coreProperties>
</file>