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9" r:id="rId3"/>
    <p:sldId id="267" r:id="rId4"/>
    <p:sldId id="261" r:id="rId5"/>
    <p:sldId id="268" r:id="rId6"/>
    <p:sldId id="262" r:id="rId7"/>
    <p:sldId id="27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FF"/>
    <a:srgbClr val="FF3300"/>
    <a:srgbClr val="00FF00"/>
    <a:srgbClr val="0000FF"/>
    <a:srgbClr val="003300"/>
    <a:srgbClr val="FFFFFF"/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3" autoAdjust="0"/>
    <p:restoredTop sz="94728" autoAdjust="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EC9850-6FCE-41CB-A087-51D8580AC6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17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CB271F-79EF-44D9-85F3-D9E6D08B9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5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304800"/>
            <a:ext cx="18097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04800"/>
            <a:ext cx="52768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447800"/>
            <a:ext cx="3543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447800"/>
            <a:ext cx="3543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ible-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0480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447800"/>
            <a:ext cx="723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800" y="12700"/>
            <a:ext cx="1828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Arial" charset="0"/>
              </a:rPr>
              <a:t>Slide </a:t>
            </a:r>
            <a:fld id="{31FE608D-33F2-4CFC-8B65-DB4042188EB4}" type="slidenum">
              <a:rPr lang="en-GB" sz="1400">
                <a:solidFill>
                  <a:schemeClr val="bg1"/>
                </a:solidFill>
                <a:latin typeface="Arial" charset="0"/>
              </a:rPr>
              <a:pPr algn="l" eaLnBrk="0" hangingPunct="0">
                <a:spcBef>
                  <a:spcPct val="50000"/>
                </a:spcBef>
              </a:pPr>
              <a:t>‹#›</a:t>
            </a:fld>
            <a:endParaRPr lang="en-GB" sz="140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1638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638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1638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638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16388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638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&amp;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200150" indent="-228600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971800"/>
            <a:ext cx="7391400" cy="3733800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Apostle’s doctrine received from Christ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Galatians 1:11-12; John 17:8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Early church observed commandments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Matthew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28:18-20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Corinthians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11:23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1828800" y="10668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WordArt 8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Continue Steadfastly</a:t>
            </a:r>
          </a:p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Apostle's Doctrine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  <p:bldP spid="1024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971800"/>
            <a:ext cx="7391400" cy="3733800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refuse teaching is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reject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John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4:6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Luke 10:16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 Thessalonians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4:8</a:t>
            </a:r>
          </a:p>
        </p:txBody>
      </p:sp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1828800" y="10668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WordArt 8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Continue Steadfastly</a:t>
            </a:r>
          </a:p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Apostle's Doctrine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  <p:bldP spid="1024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 descr="arti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685800" y="4572000"/>
            <a:ext cx="1600200" cy="228600"/>
          </a:xfrm>
          <a:prstGeom prst="rect">
            <a:avLst/>
          </a:prstGeom>
          <a:solidFill>
            <a:schemeClr val="tx2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5867400" y="4724400"/>
            <a:ext cx="3048000" cy="228600"/>
          </a:xfrm>
          <a:prstGeom prst="rect">
            <a:avLst/>
          </a:prstGeom>
          <a:solidFill>
            <a:schemeClr val="tx2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4648200" y="4953000"/>
            <a:ext cx="838200" cy="228600"/>
          </a:xfrm>
          <a:prstGeom prst="rect">
            <a:avLst/>
          </a:prstGeom>
          <a:solidFill>
            <a:schemeClr val="tx2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5486400" y="4953000"/>
            <a:ext cx="2590800" cy="228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4648200" y="5181600"/>
            <a:ext cx="990600" cy="228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WordArt 10"/>
          <p:cNvSpPr>
            <a:spLocks noChangeArrowheads="1" noChangeShapeType="1" noTextEdit="1"/>
          </p:cNvSpPr>
          <p:nvPr/>
        </p:nvSpPr>
        <p:spPr bwMode="auto">
          <a:xfrm>
            <a:off x="1019175" y="2460625"/>
            <a:ext cx="710565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KNOW Him is to love Him</a:t>
            </a:r>
          </a:p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love Him is to Obey Him</a:t>
            </a:r>
          </a:p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14:15;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5:9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nimBg="1"/>
      <p:bldP spid="110598" grpId="0" animBg="1"/>
      <p:bldP spid="110599" grpId="0" animBg="1"/>
      <p:bldP spid="110600" grpId="0" animBg="1"/>
      <p:bldP spid="110601" grpId="0" animBg="1"/>
      <p:bldP spid="1106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2895600"/>
            <a:ext cx="7467600" cy="3886200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all things by the Bible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Thessalonians 5:21-22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to the faithful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Titus 1:9; 2:1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Mature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unto righteousness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4:14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27" name="WordArt 3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28800" y="10668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WordArt 5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Attitude of the Church Toward</a:t>
            </a:r>
          </a:p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Doctrines and Commandments of Men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1034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2895600"/>
            <a:ext cx="7467600" cy="3886200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what the truth is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John 4:1-6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Speak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only the truth of God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Acts 4:19-20</a:t>
            </a:r>
          </a:p>
        </p:txBody>
      </p:sp>
      <p:sp>
        <p:nvSpPr>
          <p:cNvPr id="103427" name="WordArt 3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28800" y="10668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WordArt 5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Attitude of the Church Toward</a:t>
            </a:r>
          </a:p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Doctrines and Commandments of Men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1034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2895600"/>
            <a:ext cx="7315200" cy="3886200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Cut off the occasion for deceitful workers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 Corinthians 11:12-15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 fellowship toward those not walking in truth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 Thessalonians 3:6,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14-15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451" name="WordArt 3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828800" y="10668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WordArt 5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Attitude of the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Church</a:t>
            </a:r>
            <a:b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Toward False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2895600"/>
            <a:ext cx="7315200" cy="3886200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those who cause division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Romans 16:17-18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Not to receive false teachers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 John 7-11</a:t>
            </a:r>
          </a:p>
        </p:txBody>
      </p:sp>
      <p:sp>
        <p:nvSpPr>
          <p:cNvPr id="104451" name="WordArt 3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828800" y="10668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WordArt 5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Attitude of the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Church</a:t>
            </a:r>
            <a:b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Toward False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2895600"/>
            <a:ext cx="7315200" cy="3886200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 little leaven, leavens the whole lump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Galatians 5:9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Jesus’ warning: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Revelation 2:14-16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Elders are responsible for protecting the church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Acts 20:27-32</a:t>
            </a:r>
          </a:p>
          <a:p>
            <a:pPr>
              <a:buFont typeface="Wingdings" pitchFamily="2" charset="2"/>
              <a:buNone/>
            </a:pPr>
            <a:endParaRPr lang="en-US" i="1" dirty="0">
              <a:latin typeface="Souvenir Lt BT" pitchFamily="18" charset="0"/>
            </a:endParaRPr>
          </a:p>
        </p:txBody>
      </p:sp>
      <p:sp>
        <p:nvSpPr>
          <p:cNvPr id="105475" name="WordArt 3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708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828800" y="10668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WordArt 5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Problem of Allowing</a:t>
            </a:r>
          </a:p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False Doctrines to be Taught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  <p:bldP spid="1054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WordArt 3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7086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D6D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Teaching of God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828800" y="2286000"/>
            <a:ext cx="7162800" cy="1676400"/>
          </a:xfrm>
          <a:prstGeom prst="rect">
            <a:avLst/>
          </a:prstGeom>
          <a:solidFill>
            <a:srgbClr val="FF6D6D">
              <a:alpha val="3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828800" y="2286000"/>
            <a:ext cx="708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May we learn from the early New Testament church to continue ONLY in the Apostle’s Doctrine</a:t>
            </a:r>
          </a:p>
        </p:txBody>
      </p:sp>
      <p:sp>
        <p:nvSpPr>
          <p:cNvPr id="106505" name="WordArt 9"/>
          <p:cNvSpPr>
            <a:spLocks noChangeArrowheads="1" noChangeShapeType="1" noTextEdit="1"/>
          </p:cNvSpPr>
          <p:nvPr/>
        </p:nvSpPr>
        <p:spPr bwMode="auto">
          <a:xfrm>
            <a:off x="1828800" y="4114800"/>
            <a:ext cx="7162800" cy="914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3600" b="1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6D6D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"test the spirits"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295400" y="51054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To ensure that everything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do is approved of by God</a:t>
            </a:r>
          </a:p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4:1; Matthew 7:21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3" grpId="0"/>
      <p:bldP spid="106505" grpId="0" animBg="1"/>
    </p:bldLst>
  </p:timing>
</p:sld>
</file>

<file path=ppt/theme/theme1.xml><?xml version="1.0" encoding="utf-8"?>
<a:theme xmlns:a="http://schemas.openxmlformats.org/drawingml/2006/main" name="www-pptbackgrounds-fsnet-co-uk">
  <a:themeElements>
    <a:clrScheme name="">
      <a:dk1>
        <a:srgbClr val="663300"/>
      </a:dk1>
      <a:lt1>
        <a:srgbClr val="FFE2C5"/>
      </a:lt1>
      <a:dk2>
        <a:srgbClr val="BE3200"/>
      </a:dk2>
      <a:lt2>
        <a:srgbClr val="FFCC99"/>
      </a:lt2>
      <a:accent1>
        <a:srgbClr val="3399FF"/>
      </a:accent1>
      <a:accent2>
        <a:srgbClr val="FFFF00"/>
      </a:accent2>
      <a:accent3>
        <a:srgbClr val="FFEEDF"/>
      </a:accent3>
      <a:accent4>
        <a:srgbClr val="562A00"/>
      </a:accent4>
      <a:accent5>
        <a:srgbClr val="ADCAFF"/>
      </a:accent5>
      <a:accent6>
        <a:srgbClr val="E7E700"/>
      </a:accent6>
      <a:hlink>
        <a:srgbClr val="FF0000"/>
      </a:hlink>
      <a:folHlink>
        <a:srgbClr val="969696"/>
      </a:folHlink>
    </a:clrScheme>
    <a:fontScheme name="www-pptbackgrounds-fsnet-co-u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www-pptbackgrounds-fsnet-co-u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-pptbackgrounds-fsnet-co-u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243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Souvenir Lt BT</vt:lpstr>
      <vt:lpstr>Times New Roman</vt:lpstr>
      <vt:lpstr>Wingdings</vt:lpstr>
      <vt:lpstr>www-pptbackgrounds-fsnet-co-uk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Surplus</dc:creator>
  <cp:lastModifiedBy>Richie Thetford</cp:lastModifiedBy>
  <cp:revision>28</cp:revision>
  <dcterms:created xsi:type="dcterms:W3CDTF">2004-05-03T13:54:51Z</dcterms:created>
  <dcterms:modified xsi:type="dcterms:W3CDTF">2015-08-29T17:17:30Z</dcterms:modified>
</cp:coreProperties>
</file>