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67" autoAdjust="0"/>
  </p:normalViewPr>
  <p:slideViewPr>
    <p:cSldViewPr snapToGrid="0">
      <p:cViewPr varScale="1">
        <p:scale>
          <a:sx n="76" d="100"/>
          <a:sy n="76" d="100"/>
        </p:scale>
        <p:origin x="869" y="-17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EC34F-0A14-4ED4-AA65-F5984BA6A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6224BE-3AF5-4A84-B728-9AF187737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8401E-16C3-45E0-8DFB-EA0504510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56B6-254A-46A5-8F8B-7CAA54803C4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34A27-C848-4E43-BEEC-BCFBDB7BA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482A2-F79B-4065-86DD-B45CD0BE3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DDC9-22B5-4924-83AD-8CC351D3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48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8AB53-A31F-4D6B-B61A-26AB54BC0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09BF66-EA35-4CDB-9BC9-3B16C63E4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48D10-C5F9-4D72-98FB-1CCE6C979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56B6-254A-46A5-8F8B-7CAA54803C4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C46D3-C4BF-494E-94A2-4DB58F642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44450-F603-47B4-9964-CADF2D93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DDC9-22B5-4924-83AD-8CC351D3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91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54C4CD-83B8-4187-8DE7-A8D99968C0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E8C675-8390-458B-818E-84A754AAB8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03608-E117-4E47-B2FA-BBB54D76F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56B6-254A-46A5-8F8B-7CAA54803C4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5FA14-8D1C-49DD-BA78-AF00A4D13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9F040-905A-42FB-9FA1-4FAAE728C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DDC9-22B5-4924-83AD-8CC351D3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89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836A2-E9E3-4767-B1CA-B007089F2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8E727-834A-46DC-A33B-EC04A203C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3EE29-BC1E-4DE9-AD25-F77364F3D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56B6-254A-46A5-8F8B-7CAA54803C4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458E7-3A89-488C-B30A-CDEE83C97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8F1AF-1B55-4CF0-AC79-0C52D2ABA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DDC9-22B5-4924-83AD-8CC351D3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7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52D2B-1A69-48F6-88E1-F1956E9A6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851FA-970C-47C4-85B1-163E73E82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04EC7-565C-4881-BBA3-12093C7F2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56B6-254A-46A5-8F8B-7CAA54803C4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8AA9B-864C-4F50-AB4A-ADD4B21CB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C7008-68E5-4546-AEF8-E599EDC9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DDC9-22B5-4924-83AD-8CC351D3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98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FBED6-649A-439E-94C5-4F6C8D1AB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437AB-8AC2-41F4-B2E5-B0E362F871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4DEB1A-3D9B-447F-A77B-A3FFFEE12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E41C5-BB66-4320-8232-96B856338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56B6-254A-46A5-8F8B-7CAA54803C4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9BC5F-F968-4CF5-B62C-2380FF620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75525-A647-4324-BE78-ECF96546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DDC9-22B5-4924-83AD-8CC351D3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53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BC088-7416-4593-BC10-4E663410F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BFF14-5983-4077-8A44-69E4E390E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46E113-1A24-4573-85E3-F01CAB76F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FFDEC4-0D13-423A-80A4-3FF3990B34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4AA48A-4282-465C-A261-AA71BF37AB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C18B97-8484-443F-A8EF-3B8EB53D5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56B6-254A-46A5-8F8B-7CAA54803C4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8AFA01-BE7B-4E96-AD9A-7B0824F57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24EB14-4EDF-4993-A52F-2A68CD30B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DDC9-22B5-4924-83AD-8CC351D3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95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198E1-0656-4C91-BA9B-B3ACA42C4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032834-FE0C-40BD-9668-42DCA399D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56B6-254A-46A5-8F8B-7CAA54803C4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B1E0D5-E56E-4AEC-9730-673DA99D8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54533F-84BD-431C-AA73-1C7C1D6A0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DDC9-22B5-4924-83AD-8CC351D3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22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806E8C-C582-45F0-B505-35A0F1B85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56B6-254A-46A5-8F8B-7CAA54803C4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387C0-9388-435A-AD63-691CCE88E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74844-2DB9-4356-8604-61FD8BF33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DDC9-22B5-4924-83AD-8CC351D3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29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DF65D-7BF5-4D83-A68C-90276C138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AE3CC-0694-40FD-B146-CC73BBECC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B0A562-9BEF-48FC-B91B-A0836F0E6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0AD739-D799-4DB4-A8E2-5728C7287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56B6-254A-46A5-8F8B-7CAA54803C4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D9646-080A-4207-A229-CED162AED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F6FFFA-D9F0-45FD-AC26-D236CFB1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DDC9-22B5-4924-83AD-8CC351D3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72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DF30B-EAA5-4841-9587-BA7056375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46028B-B10D-4564-A82C-1C47A072D2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89409E-6B9D-4180-A9BC-3EA193277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FCCA9-CCE4-4AD3-AAF2-26A11EA9C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56B6-254A-46A5-8F8B-7CAA54803C4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BE9973-500C-45EC-A3D8-D3D5E2647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ACC20-7CEA-46CC-A49F-D19F3134B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DDC9-22B5-4924-83AD-8CC351D3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86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D7A225-D97D-44B3-B52B-95DB0C7A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B52BF-9476-4AF9-9C4D-D0130E964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51261-B79F-4345-9F0D-85F8507B46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756B6-254A-46A5-8F8B-7CAA54803C4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6A79B-F9AC-4C42-96E9-82E99597CB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00D39-1231-4A6F-BEC2-551676C820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2DDC9-22B5-4924-83AD-8CC351D3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6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D72AA-12E6-4F6A-A1B2-79DD755D16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Colossians 3:12-17</a:t>
            </a:r>
          </a:p>
        </p:txBody>
      </p:sp>
      <p:pic>
        <p:nvPicPr>
          <p:cNvPr id="5" name="Picture 4" descr="A pizza sitting on a table&#10;&#10;Description automatically generated">
            <a:extLst>
              <a:ext uri="{FF2B5EF4-FFF2-40B4-BE49-F238E27FC236}">
                <a16:creationId xmlns:a16="http://schemas.microsoft.com/office/drawing/2014/main" id="{6BB14F5F-AB8D-4C69-8587-12B88CDFF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0" y="149291"/>
            <a:ext cx="11868539" cy="62515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04C8B6-38FD-4C38-87BC-A67079B6DC36}"/>
              </a:ext>
            </a:extLst>
          </p:cNvPr>
          <p:cNvSpPr txBox="1"/>
          <p:nvPr/>
        </p:nvSpPr>
        <p:spPr>
          <a:xfrm>
            <a:off x="0" y="6550089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409497-003F-4020-BE69-30D9D219769D}"/>
              </a:ext>
            </a:extLst>
          </p:cNvPr>
          <p:cNvSpPr txBox="1"/>
          <p:nvPr/>
        </p:nvSpPr>
        <p:spPr>
          <a:xfrm>
            <a:off x="7613781" y="5225143"/>
            <a:ext cx="4422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Inter" panose="020B0502030000000004" pitchFamily="34" charset="0"/>
                <a:ea typeface="Inter" panose="020B0502030000000004" pitchFamily="34" charset="0"/>
              </a:rPr>
              <a:t>Colossians 3:12-17</a:t>
            </a:r>
          </a:p>
        </p:txBody>
      </p:sp>
    </p:spTree>
    <p:extLst>
      <p:ext uri="{BB962C8B-B14F-4D97-AF65-F5344CB8AC3E}">
        <p14:creationId xmlns:p14="http://schemas.microsoft.com/office/powerpoint/2010/main" val="4237931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584CEA6-BF4C-4545-B2D0-FF3AB9A3D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8" y="121299"/>
            <a:ext cx="11924524" cy="56076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40B7D6-C200-47FF-9C50-E289D1A2E8F6}"/>
              </a:ext>
            </a:extLst>
          </p:cNvPr>
          <p:cNvSpPr txBox="1"/>
          <p:nvPr/>
        </p:nvSpPr>
        <p:spPr>
          <a:xfrm>
            <a:off x="0" y="6550089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58D1AF-2C6B-4E07-BC66-7EB7C32913E2}"/>
              </a:ext>
            </a:extLst>
          </p:cNvPr>
          <p:cNvSpPr/>
          <p:nvPr/>
        </p:nvSpPr>
        <p:spPr>
          <a:xfrm>
            <a:off x="149287" y="5728997"/>
            <a:ext cx="11924523" cy="6811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225C86-5D2E-4460-B5E4-07DA053628FD}"/>
              </a:ext>
            </a:extLst>
          </p:cNvPr>
          <p:cNvSpPr txBox="1"/>
          <p:nvPr/>
        </p:nvSpPr>
        <p:spPr>
          <a:xfrm>
            <a:off x="149288" y="5719666"/>
            <a:ext cx="11893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A Time to Reflect</a:t>
            </a:r>
          </a:p>
        </p:txBody>
      </p:sp>
    </p:spTree>
    <p:extLst>
      <p:ext uri="{BB962C8B-B14F-4D97-AF65-F5344CB8AC3E}">
        <p14:creationId xmlns:p14="http://schemas.microsoft.com/office/powerpoint/2010/main" val="45149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0450751F-E6D0-4A2A-8976-9213FE688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983" y="3190461"/>
            <a:ext cx="4102362" cy="3232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A close up of a tree&#10;&#10;Description automatically generated">
            <a:extLst>
              <a:ext uri="{FF2B5EF4-FFF2-40B4-BE49-F238E27FC236}">
                <a16:creationId xmlns:a16="http://schemas.microsoft.com/office/drawing/2014/main" id="{453C0D9C-FF27-4A2C-81A6-6689037E2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5803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681590-0AAB-484D-B517-68659FE8C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38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Why Give Thanks?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63156-BBE8-47F5-9E80-0972998A7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2363" y="3220278"/>
            <a:ext cx="3478697" cy="322027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Inter" panose="020B0502030000000004" pitchFamily="34" charset="0"/>
                <a:ea typeface="Inter" panose="020B0502030000000004" pitchFamily="34" charset="0"/>
              </a:rPr>
              <a:t>Romans 1:21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Inter" panose="020B0502030000000004" pitchFamily="34" charset="0"/>
                <a:ea typeface="Inter" panose="020B0502030000000004" pitchFamily="34" charset="0"/>
              </a:rPr>
              <a:t>Psalms 92:1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Inter" panose="020B0502030000000004" pitchFamily="34" charset="0"/>
                <a:ea typeface="Inter" panose="020B0502030000000004" pitchFamily="34" charset="0"/>
              </a:rPr>
              <a:t>1 Chronicles 29:16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Inter" panose="020B0502030000000004" pitchFamily="34" charset="0"/>
                <a:ea typeface="Inter" panose="020B0502030000000004" pitchFamily="34" charset="0"/>
              </a:rPr>
              <a:t>Psalms 50:14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Inter" panose="020B0502030000000004" pitchFamily="34" charset="0"/>
                <a:ea typeface="Inter" panose="020B0502030000000004" pitchFamily="34" charset="0"/>
              </a:rPr>
              <a:t>1 Timothy 1:12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Inter" panose="020B0502030000000004" pitchFamily="34" charset="0"/>
                <a:ea typeface="Inter" panose="020B0502030000000004" pitchFamily="34" charset="0"/>
              </a:rPr>
              <a:t>Luke 17:12-18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998070-7820-4F28-8A0C-66BD3CCE87FC}"/>
              </a:ext>
            </a:extLst>
          </p:cNvPr>
          <p:cNvSpPr txBox="1"/>
          <p:nvPr/>
        </p:nvSpPr>
        <p:spPr>
          <a:xfrm>
            <a:off x="0" y="6550089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  <p:pic>
        <p:nvPicPr>
          <p:cNvPr id="10" name="Picture 9" descr="A flock of birds flying in the sunset&#10;&#10;Description automatically generated">
            <a:extLst>
              <a:ext uri="{FF2B5EF4-FFF2-40B4-BE49-F238E27FC236}">
                <a16:creationId xmlns:a16="http://schemas.microsoft.com/office/drawing/2014/main" id="{F2A14A1F-C577-4D88-AF9A-55D572504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" y="3190461"/>
            <a:ext cx="4401709" cy="3260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71993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person, indoor, table, food&#10;&#10;Description automatically generated">
            <a:extLst>
              <a:ext uri="{FF2B5EF4-FFF2-40B4-BE49-F238E27FC236}">
                <a16:creationId xmlns:a16="http://schemas.microsoft.com/office/drawing/2014/main" id="{DA3115C9-EC9A-48CC-AB04-74C6FEF40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036" y="2144642"/>
            <a:ext cx="3458817" cy="4295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A person sitting on a bench&#10;&#10;Description automatically generated">
            <a:extLst>
              <a:ext uri="{FF2B5EF4-FFF2-40B4-BE49-F238E27FC236}">
                <a16:creationId xmlns:a16="http://schemas.microsoft.com/office/drawing/2014/main" id="{C30E25D0-ADEB-4017-AA5F-8CAC1A663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7" y="1655521"/>
            <a:ext cx="3458817" cy="4785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A close up of a tree&#10;&#10;Description automatically generated">
            <a:extLst>
              <a:ext uri="{FF2B5EF4-FFF2-40B4-BE49-F238E27FC236}">
                <a16:creationId xmlns:a16="http://schemas.microsoft.com/office/drawing/2014/main" id="{453C0D9C-FF27-4A2C-81A6-6689037E2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5803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681590-0AAB-484D-B517-68659FE8C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38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What Should We Give Thanks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63156-BBE8-47F5-9E80-0972998A7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8016" y="3220278"/>
            <a:ext cx="4195969" cy="322027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Inter" panose="020B0502030000000004" pitchFamily="34" charset="0"/>
                <a:ea typeface="Inter" panose="020B0502030000000004" pitchFamily="34" charset="0"/>
              </a:rPr>
              <a:t>2 Corinthians 9:15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Inter" panose="020B0502030000000004" pitchFamily="34" charset="0"/>
                <a:ea typeface="Inter" panose="020B0502030000000004" pitchFamily="34" charset="0"/>
              </a:rPr>
              <a:t>2 Thessalonians 1:3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Inter" panose="020B0502030000000004" pitchFamily="34" charset="0"/>
                <a:ea typeface="Inter" panose="020B0502030000000004" pitchFamily="34" charset="0"/>
              </a:rPr>
              <a:t>1 Corinthians 15:56-58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Inter" panose="020B0502030000000004" pitchFamily="34" charset="0"/>
                <a:ea typeface="Inter" panose="020B0502030000000004" pitchFamily="34" charset="0"/>
              </a:rPr>
              <a:t>1 Thessalonians 5:18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Inter" panose="020B0502030000000004" pitchFamily="34" charset="0"/>
                <a:ea typeface="Inter" panose="020B0502030000000004" pitchFamily="34" charset="0"/>
              </a:rPr>
              <a:t>Psalms 26:7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Inter" panose="020B0502030000000004" pitchFamily="34" charset="0"/>
                <a:ea typeface="Inter" panose="020B0502030000000004" pitchFamily="34" charset="0"/>
              </a:rPr>
              <a:t>Philippians 4:6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998070-7820-4F28-8A0C-66BD3CCE87FC}"/>
              </a:ext>
            </a:extLst>
          </p:cNvPr>
          <p:cNvSpPr txBox="1"/>
          <p:nvPr/>
        </p:nvSpPr>
        <p:spPr>
          <a:xfrm>
            <a:off x="0" y="6550089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087781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at a table eating food&#10;&#10;Description automatically generated">
            <a:extLst>
              <a:ext uri="{FF2B5EF4-FFF2-40B4-BE49-F238E27FC236}">
                <a16:creationId xmlns:a16="http://schemas.microsoft.com/office/drawing/2014/main" id="{103C4F02-2840-430F-B64F-5576E798E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391" y="2077278"/>
            <a:ext cx="7381461" cy="4363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A close up of a tree&#10;&#10;Description automatically generated">
            <a:extLst>
              <a:ext uri="{FF2B5EF4-FFF2-40B4-BE49-F238E27FC236}">
                <a16:creationId xmlns:a16="http://schemas.microsoft.com/office/drawing/2014/main" id="{453C0D9C-FF27-4A2C-81A6-6689037E2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5803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681590-0AAB-484D-B517-68659FE8C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38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When Should We Give Thanks?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63156-BBE8-47F5-9E80-0972998A7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9491" y="3220278"/>
            <a:ext cx="2989193" cy="322027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Inter" panose="020B0502030000000004" pitchFamily="34" charset="0"/>
                <a:ea typeface="Inter" panose="020B0502030000000004" pitchFamily="34" charset="0"/>
              </a:rPr>
              <a:t>Ephesians 5:20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998070-7820-4F28-8A0C-66BD3CCE87FC}"/>
              </a:ext>
            </a:extLst>
          </p:cNvPr>
          <p:cNvSpPr txBox="1"/>
          <p:nvPr/>
        </p:nvSpPr>
        <p:spPr>
          <a:xfrm>
            <a:off x="0" y="6550089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192904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0DFEA70-987C-45F1-A8FD-B44A8B66706F}"/>
              </a:ext>
            </a:extLst>
          </p:cNvPr>
          <p:cNvSpPr/>
          <p:nvPr/>
        </p:nvSpPr>
        <p:spPr>
          <a:xfrm>
            <a:off x="131979" y="0"/>
            <a:ext cx="1388708" cy="649532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mallmanpray.jpg">
            <a:extLst>
              <a:ext uri="{FF2B5EF4-FFF2-40B4-BE49-F238E27FC236}">
                <a16:creationId xmlns:a16="http://schemas.microsoft.com/office/drawing/2014/main" id="{18A2E1DB-3A24-4AB9-8DEA-4E2B73700DC2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06016" y="1720562"/>
            <a:ext cx="3446105" cy="4774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A person posing for a picture&#10;&#10;Description automatically generated">
            <a:extLst>
              <a:ext uri="{FF2B5EF4-FFF2-40B4-BE49-F238E27FC236}">
                <a16:creationId xmlns:a16="http://schemas.microsoft.com/office/drawing/2014/main" id="{5FAB46DD-71D7-4786-9349-98A858C0E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42" y="2057400"/>
            <a:ext cx="4444778" cy="4383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A close up of a tree&#10;&#10;Description automatically generated">
            <a:extLst>
              <a:ext uri="{FF2B5EF4-FFF2-40B4-BE49-F238E27FC236}">
                <a16:creationId xmlns:a16="http://schemas.microsoft.com/office/drawing/2014/main" id="{453C0D9C-FF27-4A2C-81A6-6689037E2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5803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681590-0AAB-484D-B517-68659FE8C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38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Who Should Give Thanks?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63156-BBE8-47F5-9E80-0972998A7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6758" y="3220278"/>
            <a:ext cx="3038484" cy="322027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Inter" panose="020B0502030000000004" pitchFamily="34" charset="0"/>
                <a:ea typeface="Inter" panose="020B0502030000000004" pitchFamily="34" charset="0"/>
              </a:rPr>
              <a:t>1 Timothy 2:1-2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Inter" panose="020B0502030000000004" pitchFamily="34" charset="0"/>
                <a:ea typeface="Inter" panose="020B0502030000000004" pitchFamily="34" charset="0"/>
              </a:rPr>
              <a:t>1 Timothy 4:1-4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998070-7820-4F28-8A0C-66BD3CCE87FC}"/>
              </a:ext>
            </a:extLst>
          </p:cNvPr>
          <p:cNvSpPr txBox="1"/>
          <p:nvPr/>
        </p:nvSpPr>
        <p:spPr>
          <a:xfrm>
            <a:off x="0" y="6550089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919659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138E717-6211-4EB9-8BFD-2C81665E60D2}"/>
              </a:ext>
            </a:extLst>
          </p:cNvPr>
          <p:cNvSpPr txBox="1"/>
          <p:nvPr/>
        </p:nvSpPr>
        <p:spPr>
          <a:xfrm>
            <a:off x="0" y="6550089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  <p:pic>
        <p:nvPicPr>
          <p:cNvPr id="7" name="Picture 6" descr="A close up of a tree&#10;&#10;Description automatically generated">
            <a:extLst>
              <a:ext uri="{FF2B5EF4-FFF2-40B4-BE49-F238E27FC236}">
                <a16:creationId xmlns:a16="http://schemas.microsoft.com/office/drawing/2014/main" id="{CADEB264-65EC-40DE-ABE8-0EA68E404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882347"/>
            <a:ext cx="12192000" cy="35803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2C98B9-501C-42E3-84DC-20E173FC64B3}"/>
              </a:ext>
            </a:extLst>
          </p:cNvPr>
          <p:cNvSpPr txBox="1"/>
          <p:nvPr/>
        </p:nvSpPr>
        <p:spPr>
          <a:xfrm>
            <a:off x="119270" y="89452"/>
            <a:ext cx="11956773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THANKSGIVING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612D36-5B40-4EBE-8612-E15F9A83147E}"/>
              </a:ext>
            </a:extLst>
          </p:cNvPr>
          <p:cNvSpPr txBox="1"/>
          <p:nvPr/>
        </p:nvSpPr>
        <p:spPr>
          <a:xfrm>
            <a:off x="119270" y="1868554"/>
            <a:ext cx="11956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Inter Semi Bold" panose="020B0702030000000004" pitchFamily="34" charset="0"/>
                <a:ea typeface="Inter Semi Bold" panose="020B0702030000000004" pitchFamily="34" charset="0"/>
              </a:rPr>
              <a:t>An honor and blessing for Christians</a:t>
            </a:r>
          </a:p>
        </p:txBody>
      </p:sp>
    </p:spTree>
    <p:extLst>
      <p:ext uri="{BB962C8B-B14F-4D97-AF65-F5344CB8AC3E}">
        <p14:creationId xmlns:p14="http://schemas.microsoft.com/office/powerpoint/2010/main" val="729817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194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Inter</vt:lpstr>
      <vt:lpstr>Inter Semi Bold</vt:lpstr>
      <vt:lpstr>Office Theme</vt:lpstr>
      <vt:lpstr>Colossians 3:12-17</vt:lpstr>
      <vt:lpstr>PowerPoint Presentation</vt:lpstr>
      <vt:lpstr>Why Give Thanks?</vt:lpstr>
      <vt:lpstr>What Should We Give Thanks For?</vt:lpstr>
      <vt:lpstr>When Should We Give Thanks?</vt:lpstr>
      <vt:lpstr>Who Should Give Thanks?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Colossians 3:12-17</dc:title>
  <dc:creator>Richard Thetford</dc:creator>
  <cp:lastModifiedBy>Richard Thetford</cp:lastModifiedBy>
  <cp:revision>12</cp:revision>
  <dcterms:created xsi:type="dcterms:W3CDTF">2019-07-25T01:19:34Z</dcterms:created>
  <dcterms:modified xsi:type="dcterms:W3CDTF">2019-11-24T19:27:07Z</dcterms:modified>
</cp:coreProperties>
</file>