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5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8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0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44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4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1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4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3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7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24615AA-6073-43B8-9786-5E1E450B11A1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FC4ACC2-67C4-4AD9-9D28-B13292AA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64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04" y="189175"/>
            <a:ext cx="8765530" cy="54784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 was no more sea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922687"/>
            <a:ext cx="6858000" cy="7087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21:1-8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sea of separation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471863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sea is a divider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1:9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Today – things stand between man and man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 future – nothing to separate brother from brother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3:12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21:3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sea of painful mystery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80"/>
            <a:ext cx="8170657" cy="471863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sea held mystery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Today – life holds many mysteries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Deuteronomy 29:29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2:9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 spiritual world, the haze of life’s mystery will be cleared away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13:12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 John 3:2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75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sea of unrest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80"/>
            <a:ext cx="8170657" cy="471863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sea is forever in motion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 present world – nothing is ever the same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13:1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Isaiah 57:20-21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Hebrews 13:14</a:t>
            </a:r>
          </a:p>
          <a:p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heaven – there will be no unrest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Hebrews 4:9; Revelation 14:13; Job 3:17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1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8" y="284176"/>
            <a:ext cx="8269511" cy="150876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sea of danger and death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80"/>
            <a:ext cx="8170657" cy="471863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sea held fear for ancient people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20:12-15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life – some seek to submerge us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 Timothy 1:18-20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 spirit world – the sea of danger and death are unknown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Matthew 6:19-21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21:4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1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8" y="284176"/>
            <a:ext cx="8269511" cy="150876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80"/>
            <a:ext cx="8170657" cy="471863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are ALL heading for an end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Must live in a way where there is: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sea of separation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sea of painful mystery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sea of unrest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sea of danger and death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5373" y="5338114"/>
            <a:ext cx="8600302" cy="1392199"/>
          </a:xfrm>
          <a:prstGeom prst="roundRect">
            <a:avLst/>
          </a:prstGeom>
          <a:solidFill>
            <a:srgbClr val="0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5373" y="5329876"/>
            <a:ext cx="86003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May we look forward to the day where we will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be together in an eternal heaven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where there will be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 rest!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3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30</TotalTime>
  <Words>211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</vt:lpstr>
      <vt:lpstr>Banded</vt:lpstr>
      <vt:lpstr>There was no more sea</vt:lpstr>
      <vt:lpstr>No sea of separation</vt:lpstr>
      <vt:lpstr>No sea of painful mystery</vt:lpstr>
      <vt:lpstr>No sea of unrest</vt:lpstr>
      <vt:lpstr>No sea of danger and death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was no more sea</dc:title>
  <dc:creator>Richie Thetford</dc:creator>
  <cp:lastModifiedBy>Richie Thetford</cp:lastModifiedBy>
  <cp:revision>7</cp:revision>
  <dcterms:created xsi:type="dcterms:W3CDTF">2014-07-13T03:26:52Z</dcterms:created>
  <dcterms:modified xsi:type="dcterms:W3CDTF">2014-07-19T18:02:21Z</dcterms:modified>
</cp:coreProperties>
</file>