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66"/>
    <a:srgbClr val="287A5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81" autoAdjust="0"/>
  </p:normalViewPr>
  <p:slideViewPr>
    <p:cSldViewPr>
      <p:cViewPr varScale="1">
        <p:scale>
          <a:sx n="105" d="100"/>
          <a:sy n="105" d="100"/>
        </p:scale>
        <p:origin x="7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7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8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3767" y="609600"/>
            <a:ext cx="248285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0985" y="609600"/>
            <a:ext cx="724958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1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7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0984" y="1981200"/>
            <a:ext cx="48662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1" y="1981200"/>
            <a:ext cx="48662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7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6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0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54A8A-58E0-4431-9C8D-2F0BF3FF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12189884" cy="68564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017959-F565-4276-B1A7-38B7A33F8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0985" y="609600"/>
            <a:ext cx="99356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65F50E-56C4-4550-B1C3-D9028B1FF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0985" y="1981200"/>
            <a:ext cx="99356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CB29301-3FFE-487D-877D-0BEE41AD8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567" y="304800"/>
            <a:ext cx="9916584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ADAC41C-4D52-4591-B498-A859061F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1852084" cy="6856413"/>
          </a:xfrm>
          <a:prstGeom prst="rect">
            <a:avLst/>
          </a:prstGeom>
          <a:gradFill rotWithShape="0">
            <a:gsLst>
              <a:gs pos="0">
                <a:srgbClr val="00CC99">
                  <a:gamma/>
                  <a:shade val="49804"/>
                  <a:invGamma/>
                </a:srgbClr>
              </a:gs>
              <a:gs pos="50000">
                <a:srgbClr val="00CC99"/>
              </a:gs>
              <a:gs pos="100000">
                <a:srgbClr val="00CC99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00FEEEF-4A4C-4913-8B49-E4DB8CB7AD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7716" y="3657600"/>
            <a:ext cx="9785684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“Truly, these times of ignorance God overlooked, but now commands all men everywhere to repent, because 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He has appointed a day on which He will judge the world</a:t>
            </a:r>
            <a:r>
              <a:rPr lang="en-US" altLang="en-US" sz="28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 in</a:t>
            </a:r>
            <a:br>
              <a:rPr lang="en-US" altLang="en-US" sz="28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righteousness by the Man whom He has ordained. He has</a:t>
            </a:r>
            <a:br>
              <a:rPr lang="en-US" altLang="en-US" sz="28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given assurance of this to all by raising Him from the dead.”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Acts 17:30-31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8F3129CF-9D8C-44BC-B403-4CF7DEB5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833788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8">
            <a:extLst>
              <a:ext uri="{FF2B5EF4-FFF2-40B4-BE49-F238E27FC236}">
                <a16:creationId xmlns:a16="http://schemas.microsoft.com/office/drawing/2014/main" id="{3386858F-A7D5-4B89-BDBE-D243E398D0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7D3D5-2D1E-4119-9F86-6FD2FC687C6B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>
            <a:extLst>
              <a:ext uri="{FF2B5EF4-FFF2-40B4-BE49-F238E27FC236}">
                <a16:creationId xmlns:a16="http://schemas.microsoft.com/office/drawing/2014/main" id="{B83D25FB-E690-427D-B360-86D6875CA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7200"/>
            <a:ext cx="7467600" cy="2438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WordArt 3">
            <a:extLst>
              <a:ext uri="{FF2B5EF4-FFF2-40B4-BE49-F238E27FC236}">
                <a16:creationId xmlns:a16="http://schemas.microsoft.com/office/drawing/2014/main" id="{A990A2B6-A591-4B14-8D0F-FCC7A01860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Are You Ready For That Day?</a:t>
            </a: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06E44BDD-0397-4EDB-8513-05B505BC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1623"/>
            <a:ext cx="7467600" cy="39624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E7B1F3D-53D0-48FB-B724-DF3C99119C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29000" y="3276600"/>
            <a:ext cx="670560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For He says: “In an acceptable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time I have heard you, And in the day of salvation I have helped you." Behold,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now is the accepted time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; behold, now is the day of salvation.”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2 Corinthians 6:2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1F5A7-58C7-4024-AA0C-AA89097F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47636"/>
            <a:ext cx="2590800" cy="1928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id="{F05A00E5-D3E2-488F-8AB3-F53B2EA5E7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86548-96FF-43F2-9AEB-38A8D250A4FC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6">
            <a:extLst>
              <a:ext uri="{FF2B5EF4-FFF2-40B4-BE49-F238E27FC236}">
                <a16:creationId xmlns:a16="http://schemas.microsoft.com/office/drawing/2014/main" id="{3672533E-C405-4FFE-925C-6A954D63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2022"/>
            <a:ext cx="9829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John 6:40 </a:t>
            </a:r>
            <a: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And this is the will of Him who sent Me, that everyone who sees the Son and believes in Him may have everlasting life; and I will raise him up at the last day.</a:t>
            </a:r>
          </a:p>
          <a:p>
            <a: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 </a:t>
            </a:r>
            <a:b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John 6:44 </a:t>
            </a:r>
            <a: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No one can come to Me unless the Father who sent Me draws him; and I will raise him up at the last day. </a:t>
            </a:r>
            <a:b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b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John 6:54 </a:t>
            </a:r>
            <a:r>
              <a:rPr lang="en-US" altLang="en-US" sz="3200" dirty="0"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Whoever eats My flesh and drinks My blood has eternal life, and I will raise him up at the last day.</a:t>
            </a:r>
          </a:p>
        </p:txBody>
      </p:sp>
      <p:sp>
        <p:nvSpPr>
          <p:cNvPr id="6" name="WordArt 8">
            <a:extLst>
              <a:ext uri="{FF2B5EF4-FFF2-40B4-BE49-F238E27FC236}">
                <a16:creationId xmlns:a16="http://schemas.microsoft.com/office/drawing/2014/main" id="{B3E50707-0AAC-4EB1-AC17-CAAD750AB2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346007" y="2803207"/>
            <a:ext cx="6400800" cy="94678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9E8DA-E8DB-4D90-9056-D8E28B5F0C2D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C7A68AB-90F6-479E-AA68-001A33ADF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1298378"/>
            <a:ext cx="7154863" cy="525482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Lord will come with the trumpet of God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1 Corinthians 15:52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1 Thessalonians 4:16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Will come back with His mighty angels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Matthew 25:31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2 Thessalonians 1:7-9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Everything on earth will be destroyed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2 Peter 3:10</a:t>
            </a:r>
          </a:p>
        </p:txBody>
      </p:sp>
      <p:sp>
        <p:nvSpPr>
          <p:cNvPr id="6149" name="WordArt 5">
            <a:extLst>
              <a:ext uri="{FF2B5EF4-FFF2-40B4-BE49-F238E27FC236}">
                <a16:creationId xmlns:a16="http://schemas.microsoft.com/office/drawing/2014/main" id="{6981A063-61E8-42E1-9CBB-7B47B31A2F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Demonstration Ever Known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CEF4E85D-DC32-4FFE-B197-E1A8C16C9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1430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5BE0E029-05C9-4287-A986-314F739C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1382106"/>
            <a:ext cx="2827337" cy="50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>
            <a:extLst>
              <a:ext uri="{FF2B5EF4-FFF2-40B4-BE49-F238E27FC236}">
                <a16:creationId xmlns:a16="http://schemas.microsoft.com/office/drawing/2014/main" id="{B756ABA5-E891-4D12-B7FB-5620C3BB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26670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Arial" charset="0"/>
              </a:rPr>
              <a:t>Everyone will know it!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AEE0690B-FC76-4000-8773-24B07F0CAD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A3471-0733-45BF-A433-6389593FF980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4BCE2D40-3D89-4DCE-BF62-C712CC15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331351"/>
            <a:ext cx="3505200" cy="50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9A58155-A8B2-43F9-8830-55CCB7E2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95399"/>
            <a:ext cx="6781800" cy="5254819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All the bodies will be raised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John 5:28-29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Only one resurrection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Acts 24:15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When Jesus returns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1 Corinthians 15:52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1 Thessalonians 4:15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We’re in the last age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Hebrews 9:26-28</a:t>
            </a:r>
            <a:r>
              <a:rPr lang="en-US" altLang="en-US" sz="3000" dirty="0"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95637899-F243-4696-9390-E2C61A49B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1430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5974C56-EDAB-4E2B-9F8F-7A71FF3F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371600"/>
            <a:ext cx="27432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Arial" charset="0"/>
              </a:rPr>
              <a:t>The great day will be the last day!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4B240D06-6BD1-4870-83FD-7EBAA25BF9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Resurrection Will Occur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92AA90F3-5A01-45C3-9EC2-82B2CB1914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6E9B4-A99D-4D41-B25D-89AE64CC30BD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B53CB1C-8199-46C4-A797-63D2FAA1E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399" y="1295400"/>
            <a:ext cx="6781801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All men of all nations will be assembled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Matthew 25:31-33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2 Corinthians 5:10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Romans 14:11-12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God will judge all according to works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1 Peter 1:17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Proverbs 1:7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There will be </a:t>
            </a:r>
            <a:r>
              <a:rPr lang="en-US" altLang="en-US" b="1" dirty="0">
                <a:latin typeface="Calibri" panose="020F0502020204030204" pitchFamily="34" charset="0"/>
              </a:rPr>
              <a:t>NO</a:t>
            </a:r>
            <a:r>
              <a:rPr lang="en-US" altLang="en-US" dirty="0">
                <a:latin typeface="Calibri" panose="020F0502020204030204" pitchFamily="34" charset="0"/>
              </a:rPr>
              <a:t> mistaken identity on that day!</a:t>
            </a: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4504104C-4BC6-4793-9A4E-5441F3AEC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1430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55AF364F-5D60-4FD6-AA11-6345EA27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4419601"/>
            <a:ext cx="22860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charset="0"/>
              </a:rPr>
              <a:t>Each one will receive justice on that day!</a:t>
            </a: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FD84997C-5745-435E-AE56-0AE22DB9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828801"/>
            <a:ext cx="3200399" cy="25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91BD9517-40A1-40D5-AE51-CD55CA9D7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Crowd Will Assemble</a:t>
            </a: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BC6B75BE-3D17-467C-94CE-6CE18C64FE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F4A5B5-49A0-4F6E-8D0C-A5384B0382FC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5E851F7-CF8B-4971-A1CF-48BD987EA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5867400" cy="3484597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Jesus will judge all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Acts 10:42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John 12:48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Will occur at His second coming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2 Timothy 4:1</a:t>
            </a:r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93D37FB5-9BEB-4A62-98B5-8F0AF5EC5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0668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91C4D83B-5117-4136-BF27-5696942F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03802"/>
            <a:ext cx="77724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rPr>
              <a:t>Jesus will judge every man righteously!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3E305221-58C8-41A5-833F-E5D88BA962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Judge Will Preside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E9594-C1DC-4EC1-9D7B-EA668151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77" y="1309255"/>
            <a:ext cx="3936523" cy="3041464"/>
          </a:xfrm>
          <a:prstGeom prst="rect">
            <a:avLst/>
          </a:prstGeom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id="{94058F23-4FCA-4E83-9B2B-F9A524BFE5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C60D2-169F-4680-A067-2E2904FB5ABE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448EDF-AED3-480C-888D-14F88B4B3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5338" y="1219200"/>
            <a:ext cx="6675826" cy="2895599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All will be revealed concerning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each of us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Revelation 20:11-12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His Words will NOT pass away</a:t>
            </a:r>
          </a:p>
          <a:p>
            <a:pPr lvl="1"/>
            <a:r>
              <a:rPr lang="en-US" altLang="en-US" sz="3000" dirty="0">
                <a:solidFill>
                  <a:schemeClr val="accent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Matthew 24:35</a:t>
            </a: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79BD8D33-D494-49C0-8E07-7FEA08F4C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0668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D96BAAE5-2896-4391-94A0-33C4D4A7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9736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rPr>
              <a:t>Have you obeyed its holy precepts?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D222BBA2-464D-4436-8A3F-D529E29C6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65712"/>
            <a:ext cx="723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John 6:29; Luke 13:3; Romans 10:9-10;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Acts 22:16; Hebrews 10:24-25</a:t>
            </a:r>
          </a:p>
        </p:txBody>
      </p:sp>
      <p:sp>
        <p:nvSpPr>
          <p:cNvPr id="12" name="WordArt 5">
            <a:extLst>
              <a:ext uri="{FF2B5EF4-FFF2-40B4-BE49-F238E27FC236}">
                <a16:creationId xmlns:a16="http://schemas.microsoft.com/office/drawing/2014/main" id="{EC61C1CB-B36C-46FE-971F-B88AF87E25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Books Will Be Opened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ACC1C-A647-4D08-87BD-571C9E0B4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64" y="1230640"/>
            <a:ext cx="3298436" cy="276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WordArt 8">
            <a:extLst>
              <a:ext uri="{FF2B5EF4-FFF2-40B4-BE49-F238E27FC236}">
                <a16:creationId xmlns:a16="http://schemas.microsoft.com/office/drawing/2014/main" id="{630B28CC-0818-483A-ADC4-3AA8C6C458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3B0FC-E35D-4055-A344-631B89026937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5">
            <a:extLst>
              <a:ext uri="{FF2B5EF4-FFF2-40B4-BE49-F238E27FC236}">
                <a16:creationId xmlns:a16="http://schemas.microsoft.com/office/drawing/2014/main" id="{8505E21E-FA01-48CA-A73C-6A9C56419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0668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WordArt 13">
            <a:extLst>
              <a:ext uri="{FF2B5EF4-FFF2-40B4-BE49-F238E27FC236}">
                <a16:creationId xmlns:a16="http://schemas.microsoft.com/office/drawing/2014/main" id="{4F99DACE-E0F4-4FC2-BBD7-F1C8943B7E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152900" y="3467100"/>
            <a:ext cx="4953000" cy="4572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alibri" panose="020F0502020204030204" pitchFamily="34" charset="0"/>
              </a:rPr>
              <a:t>Matthew 25:31-46</a:t>
            </a:r>
          </a:p>
        </p:txBody>
      </p:sp>
      <p:sp>
        <p:nvSpPr>
          <p:cNvPr id="11278" name="WordArt 14">
            <a:extLst>
              <a:ext uri="{FF2B5EF4-FFF2-40B4-BE49-F238E27FC236}">
                <a16:creationId xmlns:a16="http://schemas.microsoft.com/office/drawing/2014/main" id="{7AA917D8-4262-4B38-9AAF-A16CF6C231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6796" dir="1593903" algn="ctr" rotWithShape="0">
                    <a:srgbClr val="FF0000"/>
                  </a:outerShdw>
                </a:effectLst>
                <a:latin typeface="Calibri" panose="020F0502020204030204" pitchFamily="34" charset="0"/>
              </a:rPr>
              <a:t>GOATS</a:t>
            </a:r>
          </a:p>
        </p:txBody>
      </p:sp>
      <p:sp>
        <p:nvSpPr>
          <p:cNvPr id="11279" name="WordArt 15">
            <a:extLst>
              <a:ext uri="{FF2B5EF4-FFF2-40B4-BE49-F238E27FC236}">
                <a16:creationId xmlns:a16="http://schemas.microsoft.com/office/drawing/2014/main" id="{E8D2C675-485D-4D4A-8D4E-0B39226199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0" y="12954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6796" dir="1593903" algn="ctr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SHEEP</a:t>
            </a:r>
          </a:p>
        </p:txBody>
      </p:sp>
      <p:pic>
        <p:nvPicPr>
          <p:cNvPr id="11289" name="Picture 25" descr="goat1">
            <a:extLst>
              <a:ext uri="{FF2B5EF4-FFF2-40B4-BE49-F238E27FC236}">
                <a16:creationId xmlns:a16="http://schemas.microsoft.com/office/drawing/2014/main" id="{7D258EEA-DE23-4348-B834-3B16FA83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17" y="1981200"/>
            <a:ext cx="3664498" cy="3959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sheep">
            <a:extLst>
              <a:ext uri="{FF2B5EF4-FFF2-40B4-BE49-F238E27FC236}">
                <a16:creationId xmlns:a16="http://schemas.microsoft.com/office/drawing/2014/main" id="{9844518E-3EF2-4E9C-AFF0-12353428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65" y="1981199"/>
            <a:ext cx="3773607" cy="3959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1" name="Line 27">
            <a:extLst>
              <a:ext uri="{FF2B5EF4-FFF2-40B4-BE49-F238E27FC236}">
                <a16:creationId xmlns:a16="http://schemas.microsoft.com/office/drawing/2014/main" id="{34239A7F-751F-4E62-A32F-9F71E6993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0" cy="5181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28">
            <a:extLst>
              <a:ext uri="{FF2B5EF4-FFF2-40B4-BE49-F238E27FC236}">
                <a16:creationId xmlns:a16="http://schemas.microsoft.com/office/drawing/2014/main" id="{86BC4003-4180-42D3-A871-EC2774FAB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0" cy="5181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WordArt 5">
            <a:extLst>
              <a:ext uri="{FF2B5EF4-FFF2-40B4-BE49-F238E27FC236}">
                <a16:creationId xmlns:a16="http://schemas.microsoft.com/office/drawing/2014/main" id="{0C14AE14-6564-4563-BA37-B070876F6C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Separation Will Occur</a:t>
            </a:r>
          </a:p>
        </p:txBody>
      </p:sp>
      <p:sp>
        <p:nvSpPr>
          <p:cNvPr id="14" name="WordArt 8">
            <a:extLst>
              <a:ext uri="{FF2B5EF4-FFF2-40B4-BE49-F238E27FC236}">
                <a16:creationId xmlns:a16="http://schemas.microsoft.com/office/drawing/2014/main" id="{53522EA9-C7F3-4AB1-88A4-AACE37E55C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D7ED98-BAB1-4520-A53C-6F9B3CEEBBEB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4">
            <a:extLst>
              <a:ext uri="{FF2B5EF4-FFF2-40B4-BE49-F238E27FC236}">
                <a16:creationId xmlns:a16="http://schemas.microsoft.com/office/drawing/2014/main" id="{2A65D79F-52F9-4782-8176-606F5DC2E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143000"/>
            <a:ext cx="746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WordArt 9">
            <a:extLst>
              <a:ext uri="{FF2B5EF4-FFF2-40B4-BE49-F238E27FC236}">
                <a16:creationId xmlns:a16="http://schemas.microsoft.com/office/drawing/2014/main" id="{438BF0E7-8243-4629-88BC-AA80211CF5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6796" dir="1593903" algn="ctr" rotWithShape="0">
                    <a:srgbClr val="FF0000"/>
                  </a:outerShdw>
                </a:effectLst>
                <a:latin typeface="Calibri" panose="020F0502020204030204" pitchFamily="34" charset="0"/>
              </a:rPr>
              <a:t>GOATS</a:t>
            </a:r>
          </a:p>
        </p:txBody>
      </p:sp>
      <p:sp>
        <p:nvSpPr>
          <p:cNvPr id="13322" name="WordArt 10">
            <a:extLst>
              <a:ext uri="{FF2B5EF4-FFF2-40B4-BE49-F238E27FC236}">
                <a16:creationId xmlns:a16="http://schemas.microsoft.com/office/drawing/2014/main" id="{6A495317-94AE-4B5B-AD7B-0FBEDA60DA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43800" y="12954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6796" dir="1593903" algn="ctr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SHEEP</a:t>
            </a:r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F74842AC-7131-43E4-931B-52563EAFF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143000"/>
            <a:ext cx="0" cy="5181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WordArt 13">
            <a:extLst>
              <a:ext uri="{FF2B5EF4-FFF2-40B4-BE49-F238E27FC236}">
                <a16:creationId xmlns:a16="http://schemas.microsoft.com/office/drawing/2014/main" id="{B0D498FF-89FD-45AB-9C5E-3F7396C77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4724400"/>
            <a:ext cx="3276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FF0000"/>
                  </a:outerShdw>
                </a:effectLst>
                <a:latin typeface="Calibri" panose="020F0502020204030204" pitchFamily="34" charset="0"/>
              </a:rPr>
              <a:t>Condemnation</a:t>
            </a:r>
          </a:p>
        </p:txBody>
      </p:sp>
      <p:sp>
        <p:nvSpPr>
          <p:cNvPr id="13326" name="WordArt 14">
            <a:extLst>
              <a:ext uri="{FF2B5EF4-FFF2-40B4-BE49-F238E27FC236}">
                <a16:creationId xmlns:a16="http://schemas.microsoft.com/office/drawing/2014/main" id="{F4866832-3D95-4680-8E35-AD6EC76E2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4724400"/>
            <a:ext cx="312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Eternal Life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41305731-52B1-4394-85E7-4E08EE49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5276672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Matthew 25:41</a:t>
            </a:r>
          </a:p>
          <a:p>
            <a:pPr algn="ctr"/>
            <a:r>
              <a:rPr lang="en-US" altLang="en-US" dirty="0">
                <a:latin typeface="Calibri" panose="020F0502020204030204" pitchFamily="34" charset="0"/>
              </a:rPr>
              <a:t>Matthew 7:23</a:t>
            </a:r>
          </a:p>
          <a:p>
            <a:pPr algn="ctr"/>
            <a:r>
              <a:rPr lang="en-US" altLang="en-US" dirty="0">
                <a:latin typeface="Calibri" panose="020F0502020204030204" pitchFamily="34" charset="0"/>
              </a:rPr>
              <a:t>Mark 9:47-48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C9E72A6B-9CBF-49D6-A307-DD43EE14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65004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Matthew 25:21</a:t>
            </a:r>
          </a:p>
          <a:p>
            <a:pPr algn="ctr"/>
            <a:r>
              <a:rPr lang="en-US" altLang="en-US" dirty="0">
                <a:latin typeface="Calibri" panose="020F0502020204030204" pitchFamily="34" charset="0"/>
              </a:rPr>
              <a:t>Matthew 25:34</a:t>
            </a:r>
          </a:p>
        </p:txBody>
      </p:sp>
      <p:pic>
        <p:nvPicPr>
          <p:cNvPr id="13329" name="Picture 17" descr="goat1">
            <a:extLst>
              <a:ext uri="{FF2B5EF4-FFF2-40B4-BE49-F238E27FC236}">
                <a16:creationId xmlns:a16="http://schemas.microsoft.com/office/drawing/2014/main" id="{2F1E9F48-7CFF-4289-86C9-71DA2E5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057400"/>
            <a:ext cx="2457791" cy="259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sheep">
            <a:extLst>
              <a:ext uri="{FF2B5EF4-FFF2-40B4-BE49-F238E27FC236}">
                <a16:creationId xmlns:a16="http://schemas.microsoft.com/office/drawing/2014/main" id="{805BD250-0A92-48AB-8251-F0E788E8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981200"/>
            <a:ext cx="254198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F4C9435C-0AC6-4070-AD3E-E0ABF3FBD4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libri" panose="020F0502020204030204" pitchFamily="34" charset="0"/>
              </a:rPr>
              <a:t>The Greatest Verdict Will Be Handed Down</a:t>
            </a:r>
          </a:p>
        </p:txBody>
      </p:sp>
      <p:sp>
        <p:nvSpPr>
          <p:cNvPr id="16" name="WordArt 8">
            <a:extLst>
              <a:ext uri="{FF2B5EF4-FFF2-40B4-BE49-F238E27FC236}">
                <a16:creationId xmlns:a16="http://schemas.microsoft.com/office/drawing/2014/main" id="{9D6CD3AC-84E7-4E1A-96AB-E5A8E0FE5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86000" y="2743200"/>
            <a:ext cx="6400800" cy="1066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There's A Great Day Coming!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4F2022-BA65-4D02-A9D1-42A1A9928D13}"/>
              </a:ext>
            </a:extLst>
          </p:cNvPr>
          <p:cNvSpPr txBox="1"/>
          <p:nvPr/>
        </p:nvSpPr>
        <p:spPr>
          <a:xfrm>
            <a:off x="0" y="655022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Noto Sans" panose="020B0502040504020204" pitchFamily="34" charset="0"/>
              </a:rPr>
              <a:t>Richie Thetford						                				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6" grpId="0"/>
      <p:bldP spid="13328" grpId="0"/>
    </p:bldLst>
  </p:timing>
</p:sld>
</file>

<file path=ppt/theme/theme1.xml><?xml version="1.0" encoding="utf-8"?>
<a:theme xmlns:a="http://schemas.openxmlformats.org/drawingml/2006/main" name="GRNTUBE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CC66"/>
      </a:hlink>
      <a:folHlink>
        <a:srgbClr val="969696"/>
      </a:folHlink>
    </a:clrScheme>
    <a:fontScheme name="GRNTUBE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GRNTU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NTU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NTU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GRNTUBE</Template>
  <TotalTime>413</TotalTime>
  <Words>394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Noto Sans</vt:lpstr>
      <vt:lpstr>Noto Serif</vt:lpstr>
      <vt:lpstr>Open Sans Semibold</vt:lpstr>
      <vt:lpstr>Times New Roman</vt:lpstr>
      <vt:lpstr>GRNTUBE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43</cp:revision>
  <dcterms:created xsi:type="dcterms:W3CDTF">2004-12-29T16:34:21Z</dcterms:created>
  <dcterms:modified xsi:type="dcterms:W3CDTF">2018-07-29T21:37:28Z</dcterms:modified>
</cp:coreProperties>
</file>