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05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0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754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51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4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1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5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25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30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5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F5CB598-B335-44C9-A4CD-E69A37FF912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AA36668-0A2E-42A9-AD0C-4C6FC5ABD0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6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29BE-C17D-459F-B3DE-7DE5C4B66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Troubles</a:t>
            </a:r>
            <a:b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and</a:t>
            </a:r>
            <a:b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Cares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8BE1F-1221-4332-AE4A-6DD93BD114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ea typeface="PT Sans" panose="020B0503020203020204" pitchFamily="34" charset="0"/>
                <a:cs typeface="Calibri" panose="020F0502020204030204" pitchFamily="34" charset="0"/>
              </a:rPr>
              <a:t>Matthew 6:25-34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CE699-073B-470C-B0ED-C2926E64A4CF}"/>
              </a:ext>
            </a:extLst>
          </p:cNvPr>
          <p:cNvSpPr txBox="1"/>
          <p:nvPr/>
        </p:nvSpPr>
        <p:spPr>
          <a:xfrm>
            <a:off x="0" y="654745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	 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91783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9715-5390-4689-99F4-32B0C804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30" y="1242204"/>
            <a:ext cx="6673174" cy="88685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Not Unique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B33C-C31B-49DE-BA1C-C57A07CE8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343513"/>
            <a:ext cx="6577928" cy="39882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/>
              <a:t>Job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Job 14:1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/>
              <a:t>Stay the course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2 Thessalonians 1:6-8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/>
              <a:t>Apostle Paul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2 Corinthians 4:8-9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2 Corinthians 11:23-28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048E2-E707-48F8-A0EB-821F29F5668F}"/>
              </a:ext>
            </a:extLst>
          </p:cNvPr>
          <p:cNvSpPr txBox="1"/>
          <p:nvPr/>
        </p:nvSpPr>
        <p:spPr>
          <a:xfrm>
            <a:off x="0" y="654745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	 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541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9715-5390-4689-99F4-32B0C804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30" y="1242204"/>
            <a:ext cx="6673174" cy="88685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Where to Go for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B33C-C31B-49DE-BA1C-C57A07CE8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343513"/>
            <a:ext cx="6577928" cy="39882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/>
              <a:t>Alcohol/drugs, counselors, books?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/>
              <a:t>God?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Hebrews 13:6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Matthew 10:28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Psalms 31:7-10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Psalms 31:15-17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1 Peter 3:12-15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048E2-E707-48F8-A0EB-821F29F5668F}"/>
              </a:ext>
            </a:extLst>
          </p:cNvPr>
          <p:cNvSpPr txBox="1"/>
          <p:nvPr/>
        </p:nvSpPr>
        <p:spPr>
          <a:xfrm>
            <a:off x="0" y="654745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	 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98999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9715-5390-4689-99F4-32B0C804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30" y="1242204"/>
            <a:ext cx="6673174" cy="88685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to do with Cares?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B33C-C31B-49DE-BA1C-C57A07CE8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343513"/>
            <a:ext cx="6577928" cy="39882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>
                <a:ea typeface="PT Sans" panose="020B0503020203020204" pitchFamily="34" charset="0"/>
              </a:rPr>
              <a:t>Peter’s answer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PT Sans" panose="020B0503020203020204" pitchFamily="34" charset="0"/>
              </a:rPr>
              <a:t>1 Peter 5:6-10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a typeface="PT Sans" panose="020B0503020203020204" pitchFamily="34" charset="0"/>
              </a:rPr>
              <a:t>Seek strong Christians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PT Sans" panose="020B0503020203020204" pitchFamily="34" charset="0"/>
              </a:rPr>
              <a:t>Romans 8:18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PT Sans" panose="020B0503020203020204" pitchFamily="34" charset="0"/>
              </a:rPr>
              <a:t>Romans 8:24-31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048E2-E707-48F8-A0EB-821F29F5668F}"/>
              </a:ext>
            </a:extLst>
          </p:cNvPr>
          <p:cNvSpPr txBox="1"/>
          <p:nvPr/>
        </p:nvSpPr>
        <p:spPr>
          <a:xfrm>
            <a:off x="0" y="654745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	 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55942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29BE-C17D-459F-B3DE-7DE5C4B66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Troubles</a:t>
            </a:r>
            <a:b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and</a:t>
            </a:r>
            <a:br>
              <a:rPr lang="en-US" sz="4800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Cares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8BE1F-1221-4332-AE4A-6DD93BD11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0564" y="4738345"/>
            <a:ext cx="2845259" cy="103776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a typeface="PT Sans" panose="020B0503020203020204" pitchFamily="34" charset="0"/>
                <a:cs typeface="Calibri" panose="020F0502020204030204" pitchFamily="34" charset="0"/>
              </a:rPr>
              <a:t>Jeremiah 10:23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CE699-073B-470C-B0ED-C2926E64A4CF}"/>
              </a:ext>
            </a:extLst>
          </p:cNvPr>
          <p:cNvSpPr txBox="1"/>
          <p:nvPr/>
        </p:nvSpPr>
        <p:spPr>
          <a:xfrm>
            <a:off x="0" y="654745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	 		                www.thetfordcountry.com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CE158-8E37-4ECC-B87F-A89D82ACF7BA}"/>
              </a:ext>
            </a:extLst>
          </p:cNvPr>
          <p:cNvSpPr txBox="1"/>
          <p:nvPr/>
        </p:nvSpPr>
        <p:spPr>
          <a:xfrm>
            <a:off x="5805577" y="3994034"/>
            <a:ext cx="326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Let God direct!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A059A2-2819-4403-8B30-A2128E4C473B}"/>
              </a:ext>
            </a:extLst>
          </p:cNvPr>
          <p:cNvSpPr/>
          <p:nvPr/>
        </p:nvSpPr>
        <p:spPr>
          <a:xfrm>
            <a:off x="327804" y="1621766"/>
            <a:ext cx="4839419" cy="3116579"/>
          </a:xfrm>
          <a:prstGeom prst="roundRect">
            <a:avLst/>
          </a:prstGeom>
          <a:solidFill>
            <a:srgbClr val="606372">
              <a:alpha val="6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2E63D-E186-440C-B2A5-2437B5B82F69}"/>
              </a:ext>
            </a:extLst>
          </p:cNvPr>
          <p:cNvSpPr txBox="1"/>
          <p:nvPr/>
        </p:nvSpPr>
        <p:spPr>
          <a:xfrm>
            <a:off x="327804" y="1716655"/>
            <a:ext cx="4839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“Come to Me, all you who labor and are heavy laden, and I will give you rest. Take My yoke upon you and learn from Me, for I am gentle and lowly in heart, and you will find rest for your souls. For My yoke is easy and My burden is light.”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397403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48</TotalTime>
  <Words>146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Corbel</vt:lpstr>
      <vt:lpstr>PT Sans</vt:lpstr>
      <vt:lpstr>Feathered</vt:lpstr>
      <vt:lpstr>Troubles and Cares</vt:lpstr>
      <vt:lpstr>Not Unique</vt:lpstr>
      <vt:lpstr>Where to Go for Help?</vt:lpstr>
      <vt:lpstr>What to do with Cares?</vt:lpstr>
      <vt:lpstr>Troubles and Cares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and Cares</dc:title>
  <dc:creator>Richard Thetford</dc:creator>
  <cp:lastModifiedBy>Richard Thetford</cp:lastModifiedBy>
  <cp:revision>9</cp:revision>
  <dcterms:created xsi:type="dcterms:W3CDTF">2017-06-12T16:23:25Z</dcterms:created>
  <dcterms:modified xsi:type="dcterms:W3CDTF">2017-11-05T22:15:10Z</dcterms:modified>
</cp:coreProperties>
</file>