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58F4-5A57-4060-9EA2-57E3E11F1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8132F-8863-4DDF-8F44-97B574675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1DA4-9FE7-493B-AF85-6092241C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CFB9-7896-4A6A-9A5F-18B10BB9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FA47-1656-42D9-AC36-86ED4230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895C-6724-41F3-ADC1-6A75F98A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B3F78-9217-48E0-B42D-01BE9B815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4CF5-00E8-46D8-88C7-8C3842A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5A5D6-7ED3-4D33-9141-EF3F440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E5A7-CC87-434D-A66F-ECCE700D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B7F1-F92A-464A-8FB7-1B63F3D20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9A053-B177-4696-8C7F-A940AC574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82FE-E707-449F-879A-53CC99A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88EAA-0B03-4D58-AD14-4A6D8E96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D74D8-6C0D-4EE4-9DF8-B798E590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A307-2FE5-4544-B06D-1F0179BC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C46A-E12A-4B81-B678-2EE6C138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5AC5F-763A-44EB-AE07-3CA6E97D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EEFA-07BE-4E59-BF2E-CDD196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BB32D-DFD5-4985-956C-4949015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0965-5546-4025-9CD1-70854753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A37B2-75AB-4D11-85A6-6F4201C9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80BC7-F950-4534-9050-5FCAFF7D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977-BDF2-42BD-B6C0-42F050D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EF24-7383-487F-9C26-07F71258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8FAC-5899-4F50-B3F4-7639CC72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8F3C-8E21-4DB9-8006-8B00C6BB3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2D53F-ACB7-474B-A5F5-DF1BD636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6D0F9-2AEC-48D4-8B7C-850AA04A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DE5-B146-4A5F-9A1B-C881CBEC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14311-D790-4DDB-8E26-F0D9D803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0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F430-6F29-49B1-AACB-C97BFEB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252C7-E536-4E8A-B5C0-E86435D4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F20E-F94A-4EC2-A9C5-201F841F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8AB46-83F6-4040-BA6D-7B36D000D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1A7FC-B4C5-443C-98A1-D01438115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735EB-0A26-4427-940A-B15A67CA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B59C6-65EF-4981-9958-2E5DDFA8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21A22-5D8A-4624-90E3-512844E1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BDE5-1D4F-4A1E-B06B-7EA5E04B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5CB82-D02B-438D-AD1B-1C3A2829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469A0-1170-468F-8DA3-91A8AA67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E325A-EBB3-450B-80BF-804553BC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3A9D7-D431-4A68-BA30-6A38A099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65174-2345-480A-8917-482D6144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21CC-26DA-4040-9A46-B8D83D7A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AC7C-D784-4C72-8429-6437C996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6761-5C37-4675-B69C-0673BD17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AFFB-31DF-42FC-8619-98391CC9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105F9-D54E-4D5E-937C-08381B8E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1B34D-F137-4079-A7CC-F6A1FA4B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6A0C-198C-4AD8-8660-32C4EF65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584C-5D33-4154-ACA4-B8C2FE30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7BEF8-3E5B-4A79-A9C5-FD1DAD0E3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776F2-E138-4F69-B8E2-DDF1EF42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8AD1A-C41D-4766-8964-C63D3673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04B76-934E-4552-A56E-161F9C87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B7FBD-B8C4-4F7B-A37C-D768CD49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A553E-CAD0-4420-A97E-AA237D19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AA24D-50F0-4FE6-8FED-E302B86F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B9D2-C9C7-4F10-ADAB-5823339B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A007-195B-4450-B711-9E8ADC9B5D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ACB9A-F5A2-4BCE-9BF8-14F3FED24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C47F0-B32D-4931-94B6-BB815022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C046-CACB-4CA7-A23F-8C6B7AF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A0F5-60B4-46C4-97C9-8F3FE73C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344" y="82328"/>
            <a:ext cx="725238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Wearing the Name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“CHRISTIAN”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AE250-1DDC-4C46-BB82-F10DF1266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344" y="3602038"/>
            <a:ext cx="7252380" cy="16557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11:26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26:28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0EDEA-9F13-44E3-987D-2A1700961DF5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5753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A0F5-60B4-46C4-97C9-8F3FE73C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344" y="82328"/>
            <a:ext cx="7252380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Are we true, Bible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“CHRISTIANS?”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AE250-1DDC-4C46-BB82-F10DF1266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344" y="1831302"/>
            <a:ext cx="7252380" cy="16557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0EDEA-9F13-44E3-987D-2A1700961DF5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DB5A6-29BF-4ADC-932E-4461898A2BDD}"/>
              </a:ext>
            </a:extLst>
          </p:cNvPr>
          <p:cNvSpPr txBox="1"/>
          <p:nvPr/>
        </p:nvSpPr>
        <p:spPr>
          <a:xfrm>
            <a:off x="6979444" y="3204825"/>
            <a:ext cx="507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be a better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12C9A-BDBB-4A5A-A434-E1B58536A0F8}"/>
              </a:ext>
            </a:extLst>
          </p:cNvPr>
          <p:cNvSpPr txBox="1"/>
          <p:nvPr/>
        </p:nvSpPr>
        <p:spPr>
          <a:xfrm>
            <a:off x="6747218" y="4796970"/>
            <a:ext cx="507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6CD89-7AF2-4764-9CE1-EDCCAD56566C}"/>
              </a:ext>
            </a:extLst>
          </p:cNvPr>
          <p:cNvSpPr txBox="1"/>
          <p:nvPr/>
        </p:nvSpPr>
        <p:spPr>
          <a:xfrm>
            <a:off x="9753600" y="4789716"/>
            <a:ext cx="2083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</a:t>
            </a:r>
          </a:p>
        </p:txBody>
      </p:sp>
    </p:spTree>
    <p:extLst>
      <p:ext uri="{BB962C8B-B14F-4D97-AF65-F5344CB8AC3E}">
        <p14:creationId xmlns:p14="http://schemas.microsoft.com/office/powerpoint/2010/main" val="52541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11277018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The Denominational world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17:20-26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Contrary to the plea of Paul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Corinthians 1:10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Contrary to the plan of Paul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Ephesians 4:4-6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This lesson directed to Christians</a:t>
            </a:r>
            <a:br>
              <a:rPr lang="en-US" sz="3600" b="1" dirty="0"/>
            </a:br>
            <a:r>
              <a:rPr lang="en-US" sz="3600" b="1" dirty="0"/>
              <a:t>in the Lord’s church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6" name="Picture 5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A276DA6E-EBB4-461E-83DC-18707725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10" y="-1"/>
            <a:ext cx="4436690" cy="65683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4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What Wearing the Name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Christian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11277018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Honor of wearing the name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Isaiah 56:5; 62:2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Peter 4:16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Acts 5:41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Galatians 6:14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35ABAFD9-DB6C-4C72-988B-B7906DDF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1" y="-1"/>
            <a:ext cx="4438189" cy="65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What Wearing the Name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Christian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11277018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Reward of wearing the name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Matthew 6:33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Ephesians 1:3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8:24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Thessalonians 1:8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14:3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erson reading a book&#10;&#10;Description automatically generated">
            <a:extLst>
              <a:ext uri="{FF2B5EF4-FFF2-40B4-BE49-F238E27FC236}">
                <a16:creationId xmlns:a16="http://schemas.microsoft.com/office/drawing/2014/main" id="{B6D5C638-4D2F-4B8E-AD48-7762D0E95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-1"/>
            <a:ext cx="4444031" cy="65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2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What Wearing the Name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Christian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11277018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Responsibility of wearing the name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Luke 14:25-33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Ecclesiastes 12:13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Luke 17:10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erson sitting on a dock&#10;&#10;Description automatically generated with low confidence">
            <a:extLst>
              <a:ext uri="{FF2B5EF4-FFF2-40B4-BE49-F238E27FC236}">
                <a16:creationId xmlns:a16="http://schemas.microsoft.com/office/drawing/2014/main" id="{9D82B7BA-F1FE-4B8A-8ECA-6DCD7F4A2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-2"/>
            <a:ext cx="4381209" cy="6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Difference of Being a Christian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and Just Wearing the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11277018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Different kinds of Christians: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Strong and weak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Romans 15:1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Spiritual and carnal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1 Corinthians 3:1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Hot and cold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Revelation 3:15-16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6" name="Picture 5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A276DA6E-EBB4-461E-83DC-18707725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10" y="-1"/>
            <a:ext cx="4436690" cy="65683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8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Difference of Being a Christian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and Just Wearing the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5"/>
            <a:ext cx="7601386" cy="4924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Different kinds of Christians: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Stable and unstable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Ephesians 4:14-16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Center and peripheral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Matthew 26:57-58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Truths regarding these</a:t>
            </a:r>
            <a:br>
              <a:rPr lang="en-US" sz="3600" b="1" dirty="0"/>
            </a:br>
            <a:r>
              <a:rPr lang="en-US" sz="3600" b="1" dirty="0"/>
              <a:t>different Christians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256D2525-D2FA-400B-B5F4-5A88CD2E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1" y="-1"/>
            <a:ext cx="4438189" cy="65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Difference of Being a Christian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and Just Wearing the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4"/>
            <a:ext cx="7601386" cy="5262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How can I determine if I am a true Bible Christian, or just wearing the name?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Matthew 6:33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13:34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Galatians 4:16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6:66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Peter 1:5-8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Peter 3:18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reading a book&#10;&#10;Description automatically generated">
            <a:extLst>
              <a:ext uri="{FF2B5EF4-FFF2-40B4-BE49-F238E27FC236}">
                <a16:creationId xmlns:a16="http://schemas.microsoft.com/office/drawing/2014/main" id="{0D4D0CFD-E2E8-465A-B66D-D222D6A5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-1"/>
            <a:ext cx="4444031" cy="65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2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8A5-18AB-4F2C-B68C-5446AD4E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2" y="106861"/>
            <a:ext cx="7552525" cy="1006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Facts Regarding the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Wearing of the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B5EE-501B-493B-8187-A8B25C6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2" y="1260234"/>
            <a:ext cx="7601386" cy="5262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Wear it voluntarily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Corinthians 12:15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Always wear it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Luke 9:23; Matthew 24:44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Wear it intelligently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Matthew 5:13-16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Be cognizant of the final judgment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Corinthians 5:10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25020-81E9-4582-87BF-43CB02EC17C6}"/>
              </a:ext>
            </a:extLst>
          </p:cNvPr>
          <p:cNvSpPr txBox="1"/>
          <p:nvPr/>
        </p:nvSpPr>
        <p:spPr>
          <a:xfrm>
            <a:off x="0" y="656832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8EDB-8956-47A1-A274-DA06576D5851}"/>
              </a:ext>
            </a:extLst>
          </p:cNvPr>
          <p:cNvCxnSpPr>
            <a:cxnSpLocks/>
          </p:cNvCxnSpPr>
          <p:nvPr/>
        </p:nvCxnSpPr>
        <p:spPr>
          <a:xfrm>
            <a:off x="76782" y="1158705"/>
            <a:ext cx="755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sitting on a dock&#10;&#10;Description automatically generated with low confidence">
            <a:extLst>
              <a:ext uri="{FF2B5EF4-FFF2-40B4-BE49-F238E27FC236}">
                <a16:creationId xmlns:a16="http://schemas.microsoft.com/office/drawing/2014/main" id="{A85CF5DD-3EF8-4CC7-8471-D159EA912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1" y="-2"/>
            <a:ext cx="4381209" cy="6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455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Wearing the Name “CHRISTIAN”</vt:lpstr>
      <vt:lpstr>Christian</vt:lpstr>
      <vt:lpstr>What Wearing the Name Christian Means</vt:lpstr>
      <vt:lpstr>What Wearing the Name Christian Means</vt:lpstr>
      <vt:lpstr>What Wearing the Name Christian Means</vt:lpstr>
      <vt:lpstr>Difference of Being a Christian and Just Wearing the Name</vt:lpstr>
      <vt:lpstr>Difference of Being a Christian and Just Wearing the Name</vt:lpstr>
      <vt:lpstr>Difference of Being a Christian and Just Wearing the Name</vt:lpstr>
      <vt:lpstr>Facts Regarding the Wearing of the Name</vt:lpstr>
      <vt:lpstr>Are we true, Bible “CHRISTIANS?”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Wearing the Name “CHRISTIAN”</dc:title>
  <dc:creator>Richard Thetford</dc:creator>
  <cp:lastModifiedBy>Richard Thetford</cp:lastModifiedBy>
  <cp:revision>7</cp:revision>
  <dcterms:created xsi:type="dcterms:W3CDTF">2023-01-30T21:42:44Z</dcterms:created>
  <dcterms:modified xsi:type="dcterms:W3CDTF">2023-09-10T23:22:03Z</dcterms:modified>
</cp:coreProperties>
</file>