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B3F5-3B6A-4CD1-B022-A0CCA4AC7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7DD20-BE72-48FF-9758-772DC32A3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CF41F-997F-41C8-B102-F53C8586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015EB-37C2-400F-93AF-3E0F6AD2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B840-F15A-48D2-B7B1-B5A2AA87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7FB9-F2F9-4EF7-8580-3E43A3F1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CDC00-D804-4741-BC42-A85AE177A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6D4FB-C094-42EE-B512-1A393D0C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C217-2832-4E77-AAB9-5135C109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3F81C-6580-4EAE-962A-EA7AEFA5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A3A59-C6D1-471F-B7F0-D03B0B3B4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B3418-B3BA-485C-8E88-BFDD8F54F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0D50D-F2A4-4B91-B2A6-41CAC2AB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D3C8-26CF-4CA2-9F86-6E21EB55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796E-2E67-47C0-A72F-32D23C86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4D18-13E4-43EA-A613-E55229B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F885-ACEA-4346-B70A-BFF9C4C1B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5FEE-B22D-4922-B657-09390137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D9B0-46AF-4B21-9657-60E71C32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40E0-CC43-4934-A737-08C2F08D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B91-B921-4727-A0AD-14681007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E06FE-6531-4A77-B801-239D029C7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EEE48-DA19-4373-BF5F-E286E1C2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78E79-3385-4461-AE3B-E9066EA1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B819-395D-45B2-9BC8-855B82A9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C5F0-0E5A-4783-A796-5CE68458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6230-26A8-41B4-92B4-5DC140C3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049B-55EF-40CD-B324-E0E0127E7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8D595-11CC-411A-BD17-B1629D17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D0432-2F40-45EA-B5B0-63087677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8642C-DA4A-4DF3-8CA6-94ECBAEB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4B14-CBEB-4B88-A322-C2735264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11E4-3C9B-4EAE-B5CA-BDC9F02A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7F2D0-3982-4CF6-8B3A-A61269AD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8E6D3-A466-4976-B231-97959D931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2A9BE-9C3D-4F3C-875B-BFF5C0F06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D38A7-07B4-4850-9B96-BE584C16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BA794-04CD-464B-9241-6F26CE7F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005F8-3089-42C1-8383-8F330E87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4A53-0C40-423C-989C-7579855C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0C5DC-A4D8-4739-A955-EECB4F13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1A34D-7EA4-43E0-919A-0E15047B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DFA74-8F50-4C99-A7C2-3D65923C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2392C-6F90-493E-B29C-032D9EC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81F33-04B2-44A5-BBD6-3CC7B79C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7F68C-0E25-49B2-A7BE-406833E1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3CDF-E7AE-40FA-847C-3D06FCD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DA2A-68FF-4654-B737-BCC65B53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20307-6FFF-47EC-B532-286EB6AE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AA185-1676-4980-9934-1A5948B7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8255-5EA5-433D-B543-7F0FA810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404EC-5276-4D2E-8899-2111564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6436-1545-4841-89D5-8A389F55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4DDDB-B9D7-4090-B296-A65C6CC4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37D4C-9FB0-43E2-83F8-B71A170FC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07BD1-880B-4703-8CAB-0A4AA845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A0B07-43FB-417E-B9AF-C45C298E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FD5FA-69E0-47F0-9746-A73DA3F7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5B0E6-4A81-4E17-994A-77A65DCB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B1-6898-4245-BA02-38D74FF24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C798D-80B4-480F-AEC3-151027206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A636-B5CA-4A44-9E6A-1144C5556E3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82F4-79A7-4807-9475-517A9DEA9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834E-8F2F-46DE-B316-36F442DC3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8D62-2D65-4D36-BDA6-AB45FC65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EF030B-589C-4A63-8BE5-8BA32E827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448"/>
            <a:ext cx="12192000" cy="4677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3B8B9-0539-40FF-9A71-CE64BCA6E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38166"/>
            <a:ext cx="12191999" cy="7343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Matthew 23:23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6BD78-481F-4AA7-8BF4-8EB83278FE53}"/>
              </a:ext>
            </a:extLst>
          </p:cNvPr>
          <p:cNvSpPr txBox="1"/>
          <p:nvPr/>
        </p:nvSpPr>
        <p:spPr>
          <a:xfrm>
            <a:off x="0" y="654738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B0ED76-025E-45A7-A550-8F4DCDA1A601}"/>
              </a:ext>
            </a:extLst>
          </p:cNvPr>
          <p:cNvSpPr txBox="1">
            <a:spLocks/>
          </p:cNvSpPr>
          <p:nvPr/>
        </p:nvSpPr>
        <p:spPr>
          <a:xfrm>
            <a:off x="0" y="5770010"/>
            <a:ext cx="12192000" cy="734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Matthew 5:20</a:t>
            </a:r>
          </a:p>
        </p:txBody>
      </p:sp>
    </p:spTree>
    <p:extLst>
      <p:ext uri="{BB962C8B-B14F-4D97-AF65-F5344CB8AC3E}">
        <p14:creationId xmlns:p14="http://schemas.microsoft.com/office/powerpoint/2010/main" val="31418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ams&#10;&#10;Description automatically generated">
            <a:extLst>
              <a:ext uri="{FF2B5EF4-FFF2-40B4-BE49-F238E27FC236}">
                <a16:creationId xmlns:a16="http://schemas.microsoft.com/office/drawing/2014/main" id="{0131DEB8-FB98-4F36-B822-B9EA081D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21" y="3378995"/>
            <a:ext cx="4682053" cy="3036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Who Are These Pharisees?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1415712" cy="4729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Associated themselves with the “Law” – to observe strictly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Had the greatest influence upon the congregations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Their teachings: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Every soul is imperishable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The existence of Angels and spirits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</a:rPr>
              <a:t>Acts 23:8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All depends on fate and God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Looked at politics from a religious view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E165EE18-A695-44E6-995D-6D9AC6D6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95" y="2743200"/>
            <a:ext cx="4953180" cy="3671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Who Are These Pharisees?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0829925" cy="47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Their practices: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Avoided non-Pharisees because they were considered “unclean”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</a:rPr>
              <a:t>Mark 2:14-17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dressed, clothing, clothes&#10;&#10;Description automatically generated">
            <a:extLst>
              <a:ext uri="{FF2B5EF4-FFF2-40B4-BE49-F238E27FC236}">
                <a16:creationId xmlns:a16="http://schemas.microsoft.com/office/drawing/2014/main" id="{613A3ACA-7274-4DF1-97FA-99D4A5EA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52" y="2659439"/>
            <a:ext cx="5970648" cy="3755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Who Are These Pharisees?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0829925" cy="47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According to history – Seven different kinds of Pharisees:</a:t>
            </a:r>
          </a:p>
          <a:p>
            <a:pPr lvl="1">
              <a:lnSpc>
                <a:spcPct val="100000"/>
              </a:lnSpc>
            </a:pPr>
            <a:r>
              <a:rPr lang="en-US" sz="3000" dirty="0" err="1"/>
              <a:t>Shechemite</a:t>
            </a:r>
            <a:r>
              <a:rPr lang="en-US" sz="3000" dirty="0"/>
              <a:t> Pharisee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Tumbling Pharisee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Bleeding Pharisee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Mortar Pharisee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What-am-I-yet-to-do Pharisee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Pharisee from fear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Pharisee from love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Comparing </a:t>
            </a:r>
            <a:r>
              <a:rPr lang="en-US" b="1" dirty="0" err="1">
                <a:latin typeface="+mn-lt"/>
              </a:rPr>
              <a:t>Pharisaism</a:t>
            </a:r>
            <a:r>
              <a:rPr lang="en-US" b="1" dirty="0">
                <a:latin typeface="+mn-lt"/>
              </a:rPr>
              <a:t> and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1415712" cy="47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Pharisee was focused on keeping every letter of the law – something greater was overlooked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5:17, 21-22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Jesus’ aim was to call</a:t>
            </a:r>
            <a:br>
              <a:rPr lang="en-US" sz="3200" b="1" dirty="0"/>
            </a:br>
            <a:r>
              <a:rPr lang="en-US" sz="3200" b="1" dirty="0"/>
              <a:t>men to the law of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12:1-13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Mark 7:2-4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91837EA-9C42-4F0B-B425-B8DAB176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1" y="2764141"/>
            <a:ext cx="6384513" cy="36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Comparing </a:t>
            </a:r>
            <a:r>
              <a:rPr lang="en-US" b="1" dirty="0" err="1">
                <a:latin typeface="+mn-lt"/>
              </a:rPr>
              <a:t>Pharisaism</a:t>
            </a:r>
            <a:r>
              <a:rPr lang="en-US" b="1" dirty="0">
                <a:latin typeface="+mn-lt"/>
              </a:rPr>
              <a:t> and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1415712" cy="47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Jesus’ aim was to teach men that true piety consisted not in forms, but in substance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Luke 11:42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Religion should be in man’s</a:t>
            </a:r>
            <a:br>
              <a:rPr lang="en-US" sz="3200" b="1" dirty="0"/>
            </a:br>
            <a:r>
              <a:rPr lang="en-US" sz="3200" b="1" dirty="0"/>
              <a:t>heart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Luke 11:37-41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19:3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19:7-8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person, posing, people, group&#10;&#10;Description automatically generated">
            <a:extLst>
              <a:ext uri="{FF2B5EF4-FFF2-40B4-BE49-F238E27FC236}">
                <a16:creationId xmlns:a16="http://schemas.microsoft.com/office/drawing/2014/main" id="{17012AF6-07F1-4FF6-9624-144BCFF5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38" y="2213036"/>
            <a:ext cx="5602736" cy="42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Comparing </a:t>
            </a:r>
            <a:r>
              <a:rPr lang="en-US" b="1" dirty="0" err="1">
                <a:latin typeface="+mn-lt"/>
              </a:rPr>
              <a:t>Pharisaism</a:t>
            </a:r>
            <a:r>
              <a:rPr lang="en-US" b="1" dirty="0">
                <a:latin typeface="+mn-lt"/>
              </a:rPr>
              <a:t> and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1415712" cy="47291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Pharisees sought mainly to attract attention</a:t>
            </a:r>
            <a:br>
              <a:rPr lang="en-US" sz="3200" b="1" dirty="0"/>
            </a:br>
            <a:r>
              <a:rPr lang="en-US" sz="3200" b="1" dirty="0"/>
              <a:t>and admiration of men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6:2; 6:16; 23:5-6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Pharisees regarded degraded</a:t>
            </a:r>
            <a:br>
              <a:rPr lang="en-US" sz="3200" b="1" dirty="0"/>
            </a:br>
            <a:r>
              <a:rPr lang="en-US" sz="3200" b="1" dirty="0"/>
              <a:t>classes to be shunned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Luke 7:39; 15:2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Pharisees devoted energies to making</a:t>
            </a:r>
            <a:br>
              <a:rPr lang="en-US" sz="3200" b="1" dirty="0"/>
            </a:br>
            <a:r>
              <a:rPr lang="en-US" sz="3200" b="1" dirty="0"/>
              <a:t>converts to their narrow views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23:15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id="{CD3A6952-591A-4D2D-A4CF-5A6B77545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18" y="2624537"/>
            <a:ext cx="4690663" cy="37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ll, person&#10;&#10;Description automatically generated">
            <a:extLst>
              <a:ext uri="{FF2B5EF4-FFF2-40B4-BE49-F238E27FC236}">
                <a16:creationId xmlns:a16="http://schemas.microsoft.com/office/drawing/2014/main" id="{BB8B3508-FCCE-4EA0-9CBC-B4C91B32A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99" y="1529410"/>
            <a:ext cx="2668563" cy="2882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37EBC-AEC4-489A-B0D5-1719961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6" y="565392"/>
            <a:ext cx="11647548" cy="8490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D46-722E-4208-B181-BFF6DB75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21630"/>
            <a:ext cx="11415712" cy="47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Jesus did not think much of these kind of Pharisees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Our righteousness must exceed that of the Pharisees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5:20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6:17; 10:9-10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5:6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8E58-9B21-454F-AA75-68C8D5FA7C9B}"/>
              </a:ext>
            </a:extLst>
          </p:cNvPr>
          <p:cNvSpPr txBox="1"/>
          <p:nvPr/>
        </p:nvSpPr>
        <p:spPr>
          <a:xfrm>
            <a:off x="0" y="655436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DA4B1-19D6-4E95-A31E-0E21260B3636}"/>
              </a:ext>
            </a:extLst>
          </p:cNvPr>
          <p:cNvSpPr/>
          <p:nvPr/>
        </p:nvSpPr>
        <p:spPr>
          <a:xfrm>
            <a:off x="0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A306-3D48-40FF-AA22-CE82D7C84B01}"/>
              </a:ext>
            </a:extLst>
          </p:cNvPr>
          <p:cNvSpPr/>
          <p:nvPr/>
        </p:nvSpPr>
        <p:spPr>
          <a:xfrm>
            <a:off x="11919774" y="0"/>
            <a:ext cx="272226" cy="6554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07F1C-A5F8-4065-BC97-0430AA53A12B}"/>
              </a:ext>
            </a:extLst>
          </p:cNvPr>
          <p:cNvSpPr/>
          <p:nvPr/>
        </p:nvSpPr>
        <p:spPr>
          <a:xfrm>
            <a:off x="0" y="0"/>
            <a:ext cx="12192000" cy="565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776B-2295-47A2-AD80-38CAB395BDF8}"/>
              </a:ext>
            </a:extLst>
          </p:cNvPr>
          <p:cNvSpPr/>
          <p:nvPr/>
        </p:nvSpPr>
        <p:spPr>
          <a:xfrm>
            <a:off x="0" y="6415088"/>
            <a:ext cx="12192000" cy="1472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52F3C5-4E30-49E2-A522-1035CB1935E8}"/>
              </a:ext>
            </a:extLst>
          </p:cNvPr>
          <p:cNvCxnSpPr>
            <a:cxnSpLocks/>
          </p:cNvCxnSpPr>
          <p:nvPr/>
        </p:nvCxnSpPr>
        <p:spPr>
          <a:xfrm>
            <a:off x="1881188" y="1404780"/>
            <a:ext cx="84296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37C6995-451D-4CED-8B33-36684C0ACC5A}"/>
              </a:ext>
            </a:extLst>
          </p:cNvPr>
          <p:cNvSpPr/>
          <p:nvPr/>
        </p:nvSpPr>
        <p:spPr>
          <a:xfrm>
            <a:off x="414338" y="4495219"/>
            <a:ext cx="11363324" cy="17973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95007-7528-417A-874A-B8284734959E}"/>
              </a:ext>
            </a:extLst>
          </p:cNvPr>
          <p:cNvSpPr txBox="1"/>
          <p:nvPr/>
        </p:nvSpPr>
        <p:spPr>
          <a:xfrm>
            <a:off x="537472" y="4662742"/>
            <a:ext cx="11098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Are we all keeping these </a:t>
            </a:r>
            <a:r>
              <a:rPr lang="en-US" sz="4400" b="1" dirty="0">
                <a:solidFill>
                  <a:schemeClr val="bg1"/>
                </a:solidFill>
              </a:rPr>
              <a:t>“weightier matters”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of the Word of God today?</a:t>
            </a:r>
          </a:p>
        </p:txBody>
      </p:sp>
    </p:spTree>
    <p:extLst>
      <p:ext uri="{BB962C8B-B14F-4D97-AF65-F5344CB8AC3E}">
        <p14:creationId xmlns:p14="http://schemas.microsoft.com/office/powerpoint/2010/main" val="19752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416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Matthew 23:23</vt:lpstr>
      <vt:lpstr>Who Are These Pharisees?</vt:lpstr>
      <vt:lpstr>Who Are These Pharisees?</vt:lpstr>
      <vt:lpstr>Who Are These Pharisees?</vt:lpstr>
      <vt:lpstr>Comparing Pharisaism and Christianity</vt:lpstr>
      <vt:lpstr>Comparing Pharisaism and Christianity</vt:lpstr>
      <vt:lpstr>Comparing Pharisaism and Christianity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23:23</dc:title>
  <dc:creator>Richard Thetford</dc:creator>
  <cp:lastModifiedBy>Richard Thetford</cp:lastModifiedBy>
  <cp:revision>6</cp:revision>
  <dcterms:created xsi:type="dcterms:W3CDTF">2023-01-31T01:10:00Z</dcterms:created>
  <dcterms:modified xsi:type="dcterms:W3CDTF">2023-10-01T21:11:46Z</dcterms:modified>
</cp:coreProperties>
</file>