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32591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60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89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581845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76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60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8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3489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414BDB-45DF-451B-8E53-CB9BE39363C8}" type="datetimeFigureOut">
              <a:rPr lang="en-US" smtClean="0"/>
              <a:t>11/12/2017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AC4C08-9185-4AA7-8AF0-3EC5F230DC9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270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  <a:latin typeface="Noto Sans" panose="020B0502040504020204" pitchFamily="34" charset="0"/>
              </a:defRPr>
            </a:lvl1pPr>
          </a:lstStyle>
          <a:p>
            <a:fld id="{BC414BDB-45DF-451B-8E53-CB9BE39363C8}" type="datetimeFigureOut">
              <a:rPr lang="en-US" smtClean="0"/>
              <a:pPr/>
              <a:t>11/12/2017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  <a:latin typeface="Noto Sans" panose="020B050204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  <a:latin typeface="Noto Sans" panose="020B0502040504020204" pitchFamily="34" charset="0"/>
              </a:defRPr>
            </a:lvl1pPr>
          </a:lstStyle>
          <a:p>
            <a:fld id="{2CAC4C08-9185-4AA7-8AF0-3EC5F230DC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604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Noto Sans" panose="020B0502040504020204" pitchFamily="34" charset="0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Noto Sans" panose="020B0502040504020204" pitchFamily="34" charset="0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Noto Sans" panose="020B0502040504020204" pitchFamily="34" charset="0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Noto Sans" panose="020B0502040504020204" pitchFamily="34" charset="0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Noto Sans" panose="020B0502040504020204" pitchFamily="34" charset="0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Noto Sans" panose="020B0502040504020204" pitchFamily="34" charset="0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11" orient="horz" pos="1368" userDrawn="1">
          <p15:clr>
            <a:srgbClr val="F26B43"/>
          </p15:clr>
        </p15:guide>
        <p15:guide id="12" orient="horz" pos="1440" userDrawn="1">
          <p15:clr>
            <a:srgbClr val="F26B43"/>
          </p15:clr>
        </p15:guide>
        <p15:guide id="13" orient="horz" pos="3696" userDrawn="1">
          <p15:clr>
            <a:srgbClr val="F26B43"/>
          </p15:clr>
        </p15:guide>
        <p15:guide id="14" orient="horz" pos="432" userDrawn="1">
          <p15:clr>
            <a:srgbClr val="F26B43"/>
          </p15:clr>
        </p15:guide>
        <p15:guide id="15" orient="horz" pos="1512" userDrawn="1">
          <p15:clr>
            <a:srgbClr val="F26B43"/>
          </p15:clr>
        </p15:guide>
        <p15:guide id="16" pos="5184" userDrawn="1">
          <p15:clr>
            <a:srgbClr val="F26B43"/>
          </p15:clr>
        </p15:guide>
        <p15:guide id="17" pos="702" userDrawn="1">
          <p15:clr>
            <a:srgbClr val="F26B43"/>
          </p15:clr>
        </p15:guide>
        <p15:guide id="18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D54C-B50E-474B-92DF-B2261146C6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b="1" dirty="0"/>
              <a:t>truth</a:t>
            </a:r>
            <a:r>
              <a:rPr lang="en-US" dirty="0"/>
              <a:t>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851ACF-8B76-4D27-B9E8-4483A1326A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John 18:33-38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F376B-DDF6-4455-A9F2-2F45BC1C6E60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      	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305446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DA26B4-3040-4AAF-8105-30489DBCED18}"/>
              </a:ext>
            </a:extLst>
          </p:cNvPr>
          <p:cNvSpPr/>
          <p:nvPr/>
        </p:nvSpPr>
        <p:spPr>
          <a:xfrm>
            <a:off x="690113" y="595223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865-0340-47A6-B885-9EABE4EF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720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Not Mental Adjustment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3EB-7949-4CC4-99CC-A947700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27" y="1595884"/>
            <a:ext cx="8356835" cy="3581400"/>
          </a:xfrm>
        </p:spPr>
        <p:txBody>
          <a:bodyPr>
            <a:normAutofit/>
          </a:bodyPr>
          <a:lstStyle/>
          <a:p>
            <a:r>
              <a:rPr lang="en-US" sz="3200" b="1" dirty="0"/>
              <a:t>Truth must abide through knowledge</a:t>
            </a:r>
          </a:p>
          <a:p>
            <a:pPr lvl="1"/>
            <a:r>
              <a:rPr lang="en-US" sz="3000" i="0" dirty="0"/>
              <a:t>1 John 2:4</a:t>
            </a:r>
          </a:p>
          <a:p>
            <a:pPr lvl="1"/>
            <a:r>
              <a:rPr lang="en-US" sz="3000" i="0" dirty="0"/>
              <a:t>Proverbs 14:12</a:t>
            </a:r>
          </a:p>
          <a:p>
            <a:pPr lvl="1"/>
            <a:r>
              <a:rPr lang="en-US" sz="3000" i="0" dirty="0"/>
              <a:t>Jeremiah 10:23</a:t>
            </a:r>
          </a:p>
          <a:p>
            <a:pPr lvl="1"/>
            <a:r>
              <a:rPr lang="en-US" sz="3000" i="0" dirty="0"/>
              <a:t>Mark 7:6-8</a:t>
            </a:r>
          </a:p>
          <a:p>
            <a:pPr lvl="1"/>
            <a:r>
              <a:rPr lang="en-US" sz="3000" i="0" dirty="0"/>
              <a:t>2 Timothy 4:3-4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ED70A-57EE-42CE-9C66-77217D685B68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  	       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2B4AA0-7F9F-49D7-8E4A-C2E83D409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61118"/>
            <a:ext cx="4494363" cy="2708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0404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DA26B4-3040-4AAF-8105-30489DBCED18}"/>
              </a:ext>
            </a:extLst>
          </p:cNvPr>
          <p:cNvSpPr/>
          <p:nvPr/>
        </p:nvSpPr>
        <p:spPr>
          <a:xfrm>
            <a:off x="690113" y="595223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865-0340-47A6-B885-9EABE4EF5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 Am the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3EB-7949-4CC4-99CC-A947700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28" y="1595884"/>
            <a:ext cx="7520072" cy="4934312"/>
          </a:xfrm>
        </p:spPr>
        <p:txBody>
          <a:bodyPr>
            <a:normAutofit/>
          </a:bodyPr>
          <a:lstStyle/>
          <a:p>
            <a:r>
              <a:rPr lang="en-US" sz="3200" b="1" dirty="0"/>
              <a:t>Jesus is the only way to salvation</a:t>
            </a:r>
          </a:p>
          <a:p>
            <a:pPr lvl="1"/>
            <a:r>
              <a:rPr lang="en-US" sz="3000" i="0" dirty="0"/>
              <a:t>John 14:6</a:t>
            </a:r>
          </a:p>
          <a:p>
            <a:pPr lvl="1"/>
            <a:r>
              <a:rPr lang="en-US" sz="3000" i="0" dirty="0"/>
              <a:t>John 1:14</a:t>
            </a:r>
          </a:p>
          <a:p>
            <a:pPr lvl="1"/>
            <a:r>
              <a:rPr lang="en-US" sz="3000" i="0" dirty="0"/>
              <a:t>John 1:17</a:t>
            </a:r>
          </a:p>
          <a:p>
            <a:pPr lvl="1"/>
            <a:r>
              <a:rPr lang="en-US" sz="3000" i="0" dirty="0"/>
              <a:t>Hebrews 6:18</a:t>
            </a:r>
          </a:p>
          <a:p>
            <a:pPr lvl="1"/>
            <a:r>
              <a:rPr lang="en-US" sz="3000" i="0" dirty="0"/>
              <a:t>1 John 5:7</a:t>
            </a:r>
          </a:p>
          <a:p>
            <a:pPr lvl="1"/>
            <a:r>
              <a:rPr lang="en-US" sz="3000" i="0" dirty="0"/>
              <a:t>John 16:13</a:t>
            </a:r>
          </a:p>
          <a:p>
            <a:pPr lvl="1"/>
            <a:r>
              <a:rPr lang="en-US" sz="3000" i="0" dirty="0"/>
              <a:t>John 8:45-47</a:t>
            </a:r>
          </a:p>
          <a:p>
            <a:pPr lvl="1"/>
            <a:r>
              <a:rPr lang="en-US" sz="3000" i="0" dirty="0"/>
              <a:t>John 18:36-37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2212A6-DA1D-4D6D-8D94-2A486DA470F4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	       www.thetfordcountry.com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F77642-E231-4733-8EF1-59B620999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528" y="2160916"/>
            <a:ext cx="4283016" cy="428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281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DA26B4-3040-4AAF-8105-30489DBCED18}"/>
              </a:ext>
            </a:extLst>
          </p:cNvPr>
          <p:cNvSpPr/>
          <p:nvPr/>
        </p:nvSpPr>
        <p:spPr>
          <a:xfrm>
            <a:off x="690113" y="595223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865-0340-47A6-B885-9EABE4EF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7206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Your Word is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3EB-7949-4CC4-99CC-A947700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28" y="1595884"/>
            <a:ext cx="7520072" cy="3398810"/>
          </a:xfrm>
        </p:spPr>
        <p:txBody>
          <a:bodyPr>
            <a:normAutofit/>
          </a:bodyPr>
          <a:lstStyle/>
          <a:p>
            <a:r>
              <a:rPr lang="en-US" sz="3200" b="1" dirty="0"/>
              <a:t>Must listen to God’s Word</a:t>
            </a:r>
          </a:p>
          <a:p>
            <a:pPr lvl="1"/>
            <a:r>
              <a:rPr lang="en-US" sz="3000" i="0" dirty="0"/>
              <a:t>John 17:17</a:t>
            </a:r>
          </a:p>
          <a:p>
            <a:pPr lvl="1"/>
            <a:r>
              <a:rPr lang="en-US" sz="3000" i="0" dirty="0"/>
              <a:t>Psalms 119:142, 151</a:t>
            </a:r>
          </a:p>
          <a:p>
            <a:pPr lvl="1"/>
            <a:r>
              <a:rPr lang="en-US" sz="3000" i="0" dirty="0"/>
              <a:t>Isaiah 25:1</a:t>
            </a:r>
          </a:p>
          <a:p>
            <a:pPr lvl="1"/>
            <a:r>
              <a:rPr lang="en-US" sz="3000" i="0" dirty="0"/>
              <a:t>Daniel 4:27</a:t>
            </a:r>
          </a:p>
          <a:p>
            <a:pPr lvl="1"/>
            <a:r>
              <a:rPr lang="en-US" sz="3000" i="0" dirty="0"/>
              <a:t>Romans 1:24-25</a:t>
            </a:r>
          </a:p>
          <a:p>
            <a:pPr lvl="1"/>
            <a:endParaRPr lang="en-US" sz="3000" i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81547-46AC-4D25-A928-173D47FA8F75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	       www.thetfordcountry.com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705DE8-9E19-4412-A24C-201DDFA72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11" y="4770497"/>
            <a:ext cx="4458778" cy="166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090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DA26B4-3040-4AAF-8105-30489DBCED18}"/>
              </a:ext>
            </a:extLst>
          </p:cNvPr>
          <p:cNvSpPr/>
          <p:nvPr/>
        </p:nvSpPr>
        <p:spPr>
          <a:xfrm>
            <a:off x="690113" y="595223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865-0340-47A6-B885-9EABE4EF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72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Church is the Pillar of Truth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3EB-7949-4CC4-99CC-A947700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28" y="1595884"/>
            <a:ext cx="7520072" cy="1259459"/>
          </a:xfrm>
        </p:spPr>
        <p:txBody>
          <a:bodyPr>
            <a:normAutofit/>
          </a:bodyPr>
          <a:lstStyle/>
          <a:p>
            <a:r>
              <a:rPr lang="en-US" sz="3200" b="1" dirty="0"/>
              <a:t>Must present the truth</a:t>
            </a:r>
          </a:p>
          <a:p>
            <a:pPr lvl="1"/>
            <a:r>
              <a:rPr lang="en-US" sz="3000" i="0" dirty="0"/>
              <a:t>1 Timothy 3:15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99350D-B00F-4CED-9EB9-1402B73E1409}"/>
              </a:ext>
            </a:extLst>
          </p:cNvPr>
          <p:cNvSpPr/>
          <p:nvPr/>
        </p:nvSpPr>
        <p:spPr>
          <a:xfrm>
            <a:off x="687242" y="2869729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15CD2B7-BE24-4A61-AE4B-FD9FEA665FF0}"/>
              </a:ext>
            </a:extLst>
          </p:cNvPr>
          <p:cNvSpPr txBox="1">
            <a:spLocks/>
          </p:cNvSpPr>
          <p:nvPr/>
        </p:nvSpPr>
        <p:spPr>
          <a:xfrm>
            <a:off x="1025829" y="2960306"/>
            <a:ext cx="7200900" cy="7720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6858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Noto Sans" panose="020B0502040504020204" pitchFamily="34" charset="0"/>
              </a:rPr>
              <a:t>Truth Shall Make You Free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BC7804-2A2D-430C-8268-46C8A15D7582}"/>
              </a:ext>
            </a:extLst>
          </p:cNvPr>
          <p:cNvSpPr txBox="1">
            <a:spLocks/>
          </p:cNvSpPr>
          <p:nvPr/>
        </p:nvSpPr>
        <p:spPr>
          <a:xfrm>
            <a:off x="715280" y="3844508"/>
            <a:ext cx="7764486" cy="2702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Noto Sans" panose="020B0502040504020204" pitchFamily="34" charset="0"/>
              </a:rPr>
              <a:t>Can only be made free with the truth</a:t>
            </a:r>
          </a:p>
          <a:p>
            <a:pPr lvl="1"/>
            <a:r>
              <a:rPr lang="en-US" sz="3000" i="0" dirty="0">
                <a:latin typeface="Noto Sans" panose="020B0502040504020204" pitchFamily="34" charset="0"/>
              </a:rPr>
              <a:t>John 8:32</a:t>
            </a:r>
          </a:p>
          <a:p>
            <a:pPr lvl="1"/>
            <a:r>
              <a:rPr lang="en-US" sz="3000" i="0" dirty="0">
                <a:latin typeface="Noto Sans" panose="020B0502040504020204" pitchFamily="34" charset="0"/>
              </a:rPr>
              <a:t>Joshua 24:14</a:t>
            </a:r>
          </a:p>
          <a:p>
            <a:pPr lvl="1"/>
            <a:r>
              <a:rPr lang="en-US" sz="3000" i="0" dirty="0">
                <a:latin typeface="Noto Sans" panose="020B0502040504020204" pitchFamily="34" charset="0"/>
              </a:rPr>
              <a:t>2 Thessalonians 2:10</a:t>
            </a:r>
          </a:p>
          <a:p>
            <a:pPr lvl="1"/>
            <a:r>
              <a:rPr lang="en-US" sz="3000" i="0" dirty="0">
                <a:latin typeface="Noto Sans" panose="020B0502040504020204" pitchFamily="34" charset="0"/>
              </a:rPr>
              <a:t>2 Timothy 2:25-26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B2FAD-BEED-4CF1-BCA7-1A355117D0FA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	       www.thetfordcountry.com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8BDD24-D3CE-4FBC-9BF5-668497CD7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992" y="4416724"/>
            <a:ext cx="3749616" cy="201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8088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DA26B4-3040-4AAF-8105-30489DBCED18}"/>
              </a:ext>
            </a:extLst>
          </p:cNvPr>
          <p:cNvSpPr/>
          <p:nvPr/>
        </p:nvSpPr>
        <p:spPr>
          <a:xfrm>
            <a:off x="690113" y="595223"/>
            <a:ext cx="7539487" cy="86264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61865-0340-47A6-B885-9EABE4EF5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7720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713EB-7949-4CC4-99CC-A9477003B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528" y="1595884"/>
            <a:ext cx="7520072" cy="2760456"/>
          </a:xfrm>
        </p:spPr>
        <p:txBody>
          <a:bodyPr>
            <a:normAutofit/>
          </a:bodyPr>
          <a:lstStyle/>
          <a:p>
            <a:r>
              <a:rPr lang="en-US" sz="3200" b="1" dirty="0"/>
              <a:t>Do you KNOW the truth? </a:t>
            </a:r>
          </a:p>
          <a:p>
            <a:r>
              <a:rPr lang="en-US" sz="3200" b="1" dirty="0"/>
              <a:t>Have you obeyed</a:t>
            </a:r>
            <a:br>
              <a:rPr lang="en-US" sz="3200" b="1" dirty="0"/>
            </a:br>
            <a:r>
              <a:rPr lang="en-US" sz="3200" b="1" dirty="0"/>
              <a:t>the truth?</a:t>
            </a:r>
          </a:p>
          <a:p>
            <a:pPr lvl="1"/>
            <a:r>
              <a:rPr lang="en-US" sz="3000" i="0" dirty="0"/>
              <a:t>Romans 1:18</a:t>
            </a:r>
          </a:p>
          <a:p>
            <a:pPr lvl="1"/>
            <a:r>
              <a:rPr lang="en-US" sz="3000" i="0" dirty="0"/>
              <a:t>2 Thessalonians 2:12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5E9CFB-D8B2-4F0E-B72D-0AC53FECB8A0}"/>
              </a:ext>
            </a:extLst>
          </p:cNvPr>
          <p:cNvSpPr/>
          <p:nvPr/>
        </p:nvSpPr>
        <p:spPr>
          <a:xfrm>
            <a:off x="690113" y="4451221"/>
            <a:ext cx="7539487" cy="190643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oto Sans" panose="020B050204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67F492-2D32-478C-9A47-AF30B98E286F}"/>
              </a:ext>
            </a:extLst>
          </p:cNvPr>
          <p:cNvSpPr txBox="1"/>
          <p:nvPr/>
        </p:nvSpPr>
        <p:spPr>
          <a:xfrm>
            <a:off x="709528" y="4641008"/>
            <a:ext cx="75200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Noto Sans" panose="020B0502040504020204" pitchFamily="34" charset="0"/>
              </a:rPr>
              <a:t>“Have I therefore become your enemy because I tell you the truth?</a:t>
            </a:r>
          </a:p>
          <a:p>
            <a:pPr algn="ctr"/>
            <a:r>
              <a:rPr lang="en-US" sz="2800" b="1" dirty="0">
                <a:latin typeface="Noto Sans" panose="020B0502040504020204" pitchFamily="34" charset="0"/>
              </a:rPr>
              <a:t>Galatians 4:16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56FABD-2512-4D3F-BE81-4AE81DB802B2}"/>
              </a:ext>
            </a:extLst>
          </p:cNvPr>
          <p:cNvSpPr txBox="1"/>
          <p:nvPr/>
        </p:nvSpPr>
        <p:spPr>
          <a:xfrm>
            <a:off x="0" y="6547444"/>
            <a:ext cx="9144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Noto Sans" panose="020B0502040504020204" pitchFamily="34" charset="0"/>
              </a:rPr>
              <a:t>Richie Thetford												       www.thetfordcountry.com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B38E72-C634-4695-A614-2F4453BDCC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389" y="1791350"/>
            <a:ext cx="2495975" cy="24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07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59</TotalTime>
  <Words>149</Words>
  <Application>Microsoft Office PowerPoint</Application>
  <PresentationFormat>On-screen Show (4:3)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Franklin Gothic Book</vt:lpstr>
      <vt:lpstr>Noto Sans</vt:lpstr>
      <vt:lpstr>Crop</vt:lpstr>
      <vt:lpstr>What Is truth?</vt:lpstr>
      <vt:lpstr>Not Mental Adjustment</vt:lpstr>
      <vt:lpstr>I Am the Truth</vt:lpstr>
      <vt:lpstr>Your Word is Truth</vt:lpstr>
      <vt:lpstr>Church is the Pillar of Truth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truth?</dc:title>
  <dc:creator>Richard Thetford</dc:creator>
  <cp:lastModifiedBy>Richard Thetford</cp:lastModifiedBy>
  <cp:revision>10</cp:revision>
  <dcterms:created xsi:type="dcterms:W3CDTF">2017-06-10T22:53:23Z</dcterms:created>
  <dcterms:modified xsi:type="dcterms:W3CDTF">2017-11-13T00:23:02Z</dcterms:modified>
</cp:coreProperties>
</file>