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30D-4E36-44BD-A8B0-A11D074067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53A0-C38E-4D5F-8A96-9D810BFE5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30D-4E36-44BD-A8B0-A11D074067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53A0-C38E-4D5F-8A96-9D810BFE5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30D-4E36-44BD-A8B0-A11D074067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53A0-C38E-4D5F-8A96-9D810BFE5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30D-4E36-44BD-A8B0-A11D074067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53A0-C38E-4D5F-8A96-9D810BFE5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30D-4E36-44BD-A8B0-A11D074067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53A0-C38E-4D5F-8A96-9D810BFE5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30D-4E36-44BD-A8B0-A11D074067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53A0-C38E-4D5F-8A96-9D810BFE5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30D-4E36-44BD-A8B0-A11D074067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53A0-C38E-4D5F-8A96-9D810BFE5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30D-4E36-44BD-A8B0-A11D074067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53A0-C38E-4D5F-8A96-9D810BFE5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30D-4E36-44BD-A8B0-A11D074067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53A0-C38E-4D5F-8A96-9D810BFE5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30D-4E36-44BD-A8B0-A11D074067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53A0-C38E-4D5F-8A96-9D810BFE5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30D-4E36-44BD-A8B0-A11D074067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53A0-C38E-4D5F-8A96-9D810BFE5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0030D-4E36-44BD-A8B0-A11D074067DE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A53A0-C38E-4D5F-8A96-9D810BFE5E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038600"/>
            <a:ext cx="6400800" cy="762000"/>
          </a:xfrm>
        </p:spPr>
        <p:txBody>
          <a:bodyPr>
            <a:normAutofit lnSpcReduction="10000"/>
          </a:bodyPr>
          <a:lstStyle/>
          <a:p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Matthew 27:11-22</a:t>
            </a:r>
          </a:p>
        </p:txBody>
      </p:sp>
      <p:pic>
        <p:nvPicPr>
          <p:cNvPr id="7" name="Picture 6" descr="3125056-portrait-of-handsome-young-thinking-business-man-looking-up-at-corner-isolated-on-wh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676400"/>
            <a:ext cx="2510118" cy="2286000"/>
          </a:xfrm>
          <a:prstGeom prst="rect">
            <a:avLst/>
          </a:prstGeom>
        </p:spPr>
      </p:pic>
      <p:pic>
        <p:nvPicPr>
          <p:cNvPr id="9" name="Picture 8" descr="cro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1" y="228600"/>
            <a:ext cx="4448175" cy="3733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2400" y="0"/>
            <a:ext cx="11887200" cy="22859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" y="6324600"/>
            <a:ext cx="11963400" cy="228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Callout 15"/>
          <p:cNvSpPr/>
          <p:nvPr/>
        </p:nvSpPr>
        <p:spPr>
          <a:xfrm>
            <a:off x="2971800" y="304800"/>
            <a:ext cx="3200400" cy="2362200"/>
          </a:xfrm>
          <a:prstGeom prst="wedgeEllipseCallout">
            <a:avLst>
              <a:gd name="adj1" fmla="val -65520"/>
              <a:gd name="adj2" fmla="val 25045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0" y="760274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What Shall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I Do With Jesus?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81000" y="4800600"/>
            <a:ext cx="11430000" cy="13716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33400" y="4800600"/>
            <a:ext cx="1112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exend" pitchFamily="2" charset="0"/>
                <a:cs typeface="Arial" pitchFamily="34" charset="0"/>
              </a:rPr>
              <a:t>After one has learned the truth about Christ,</a:t>
            </a:r>
            <a:br>
              <a:rPr lang="en-US" sz="2800" dirty="0">
                <a:solidFill>
                  <a:schemeClr val="bg1"/>
                </a:solidFill>
                <a:latin typeface="Lexend" pitchFamily="2" charset="0"/>
                <a:cs typeface="Arial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Lexend" pitchFamily="2" charset="0"/>
                <a:cs typeface="Arial" pitchFamily="34" charset="0"/>
              </a:rPr>
              <a:t>one can NEVER be the same again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Lexend" pitchFamily="2" charset="0"/>
                <a:cs typeface="Arial" pitchFamily="34" charset="0"/>
              </a:rPr>
              <a:t>John 15:21-22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97D14A-B854-41A0-83A7-F28190BEF91F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exend" pitchFamily="2" charset="0"/>
              </a:rPr>
              <a:t>Richie Thetford									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686800" cy="8382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What Shall I Do With Jesus?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9753600" cy="342899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Can’t ignore it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Lexend Medium" pitchFamily="2" charset="0"/>
                <a:cs typeface="Arial" pitchFamily="34" charset="0"/>
              </a:rPr>
              <a:t>Matthew 12:30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God’s spokesman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Lexend Medium" pitchFamily="2" charset="0"/>
                <a:cs typeface="Arial" pitchFamily="34" charset="0"/>
              </a:rPr>
              <a:t>Hebrews 1:1-2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Our perfect example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Lexend Medium" pitchFamily="2" charset="0"/>
                <a:cs typeface="Arial" pitchFamily="34" charset="0"/>
              </a:rPr>
              <a:t>1 Peter 2:21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200" y="1066801"/>
            <a:ext cx="11277600" cy="685799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1200" y="1091625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Things Involved in the Question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0" y="5105401"/>
            <a:ext cx="11277600" cy="1163597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5105400"/>
            <a:ext cx="1112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Lexend" pitchFamily="2" charset="0"/>
                <a:cs typeface="Arial" pitchFamily="34" charset="0"/>
              </a:rPr>
              <a:t>“He who rejects Me, and does not receive My words, has that which judges him—the word that I have spoken will judge him in the last day.” </a:t>
            </a:r>
            <a:r>
              <a:rPr lang="en-US" sz="2400" b="1" dirty="0">
                <a:solidFill>
                  <a:schemeClr val="bg1"/>
                </a:solidFill>
                <a:latin typeface="Lexend" pitchFamily="2" charset="0"/>
                <a:cs typeface="Arial" pitchFamily="34" charset="0"/>
              </a:rPr>
              <a:t>(John 12:48)</a:t>
            </a:r>
          </a:p>
        </p:txBody>
      </p:sp>
      <p:pic>
        <p:nvPicPr>
          <p:cNvPr id="12" name="Picture 11" descr="6a00d83451ee9f69e200e5501d5cea8833-800w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1882699"/>
            <a:ext cx="4648200" cy="308421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A8D3BF2-5D5A-49F5-A149-C5C599A1F9A1}"/>
              </a:ext>
            </a:extLst>
          </p:cNvPr>
          <p:cNvSpPr/>
          <p:nvPr/>
        </p:nvSpPr>
        <p:spPr>
          <a:xfrm>
            <a:off x="152400" y="0"/>
            <a:ext cx="11887200" cy="22859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C123FE-211B-471C-9CFD-A78DA9C59542}"/>
              </a:ext>
            </a:extLst>
          </p:cNvPr>
          <p:cNvSpPr/>
          <p:nvPr/>
        </p:nvSpPr>
        <p:spPr>
          <a:xfrm>
            <a:off x="76200" y="6324600"/>
            <a:ext cx="11963400" cy="228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D69D49-2003-4FF0-AE4A-3681CC82D6BE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2B63CFC-913D-486E-A65D-BD26CD671F4A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502835-AEB8-4AA7-9AE0-E68A71E7E2F6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exend" pitchFamily="2" charset="0"/>
              </a:rPr>
              <a:t>Richie Thetford									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686800" cy="8382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What Shall I Do With Jesus?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9829800" cy="4572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“Attracted” to Him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Lexend Medium" pitchFamily="2" charset="0"/>
                <a:cs typeface="Arial" pitchFamily="34" charset="0"/>
              </a:rPr>
              <a:t>Luke 2:8-16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“Worshiped” Him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Lexend Medium" pitchFamily="2" charset="0"/>
                <a:cs typeface="Arial" pitchFamily="34" charset="0"/>
              </a:rPr>
              <a:t>Matthew 2:1-2, 11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Tried to “Kill” Him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Lexend Medium" pitchFamily="2" charset="0"/>
                <a:cs typeface="Arial" pitchFamily="34" charset="0"/>
              </a:rPr>
              <a:t>Matthew 2:16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Lexend Medium" pitchFamily="2" charset="0"/>
                <a:cs typeface="Arial" pitchFamily="34" charset="0"/>
              </a:rPr>
              <a:t>2 Peter 2:20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Lexend Medium" pitchFamily="2" charset="0"/>
                <a:cs typeface="Arial" pitchFamily="34" charset="0"/>
              </a:rPr>
              <a:t>Hebrews 10:29</a:t>
            </a:r>
          </a:p>
          <a:p>
            <a:pPr lvl="1"/>
            <a:endParaRPr lang="en-US" sz="3000" dirty="0">
              <a:solidFill>
                <a:srgbClr val="C00000"/>
              </a:solidFill>
              <a:latin typeface="Lexend" pitchFamily="2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1066800"/>
            <a:ext cx="11430000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1200" y="107698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What Some Did With Jesus</a:t>
            </a:r>
          </a:p>
        </p:txBody>
      </p:sp>
      <p:pic>
        <p:nvPicPr>
          <p:cNvPr id="12" name="Picture 11" descr="bible_rea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9857" y="1752600"/>
            <a:ext cx="3371850" cy="44958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EDD527F-DAB7-41FB-8356-535A999224A3}"/>
              </a:ext>
            </a:extLst>
          </p:cNvPr>
          <p:cNvSpPr/>
          <p:nvPr/>
        </p:nvSpPr>
        <p:spPr>
          <a:xfrm>
            <a:off x="152400" y="0"/>
            <a:ext cx="11887200" cy="22859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711A-6F79-48BE-946B-7C5F4B068703}"/>
              </a:ext>
            </a:extLst>
          </p:cNvPr>
          <p:cNvSpPr/>
          <p:nvPr/>
        </p:nvSpPr>
        <p:spPr>
          <a:xfrm>
            <a:off x="76200" y="6324600"/>
            <a:ext cx="11963400" cy="228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90CBF1-3A45-4245-AD2B-177108ED061B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2502E2-CADE-42DA-9C7F-7281CD572105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0C6385-9A0F-437C-8F00-874F3BE25872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exend" pitchFamily="2" charset="0"/>
              </a:rPr>
              <a:t>Richie Thetford									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686800" cy="8382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What Shall I Do With Jesus?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9829800" cy="4495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“Betrayed” Him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Lexend Medium" pitchFamily="2" charset="0"/>
                <a:cs typeface="Arial" pitchFamily="34" charset="0"/>
              </a:rPr>
              <a:t>Matthew 26:14-16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“Denied” Him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Lexend Medium" pitchFamily="2" charset="0"/>
                <a:cs typeface="Arial" pitchFamily="34" charset="0"/>
              </a:rPr>
              <a:t>Matthew 26:69-75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Tried to be “Neutral”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Lexend Medium" pitchFamily="2" charset="0"/>
                <a:cs typeface="Arial" pitchFamily="34" charset="0"/>
              </a:rPr>
              <a:t>Matthew 27:24</a:t>
            </a:r>
          </a:p>
          <a:p>
            <a:pPr lvl="1"/>
            <a:endParaRPr lang="en-US" sz="3000" dirty="0">
              <a:solidFill>
                <a:srgbClr val="C00000"/>
              </a:solidFill>
              <a:latin typeface="Lexend" pitchFamily="2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1066800"/>
            <a:ext cx="11430000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1200" y="107698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What Some Did With Jesus</a:t>
            </a:r>
          </a:p>
        </p:txBody>
      </p:sp>
      <p:pic>
        <p:nvPicPr>
          <p:cNvPr id="10" name="Picture 9" descr="Boy Reading 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815785"/>
            <a:ext cx="6553200" cy="43960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C3595E4-7858-4ABD-A1B1-E0F5ACBD5D41}"/>
              </a:ext>
            </a:extLst>
          </p:cNvPr>
          <p:cNvSpPr/>
          <p:nvPr/>
        </p:nvSpPr>
        <p:spPr>
          <a:xfrm>
            <a:off x="152400" y="0"/>
            <a:ext cx="11887200" cy="22859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9C6B35-4340-47A0-BAEE-C251010E3E2F}"/>
              </a:ext>
            </a:extLst>
          </p:cNvPr>
          <p:cNvSpPr/>
          <p:nvPr/>
        </p:nvSpPr>
        <p:spPr>
          <a:xfrm>
            <a:off x="76200" y="6324600"/>
            <a:ext cx="11963400" cy="228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6683AE-34A5-4C26-9604-C921A15501B7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281E18-26DA-4013-B68D-F0CE6A7F60E5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C137B0-D918-404D-82F1-DDEA1641089D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exend" pitchFamily="2" charset="0"/>
              </a:rPr>
              <a:t>Richie Thetford									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686800" cy="8382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What Shall I Do With Jesus?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9829800" cy="3962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“Persecuted” Him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Lexend Medium" pitchFamily="2" charset="0"/>
                <a:cs typeface="Arial" pitchFamily="34" charset="0"/>
              </a:rPr>
              <a:t>Acts 9:1-2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Lexend Medium" pitchFamily="2" charset="0"/>
                <a:cs typeface="Arial" pitchFamily="34" charset="0"/>
              </a:rPr>
              <a:t>Acts 26:10-11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1066800"/>
            <a:ext cx="11430000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1200" y="107698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What Some Did With Jesus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81000" y="5257800"/>
            <a:ext cx="11430000" cy="9144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5410200"/>
            <a:ext cx="1112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Lexend" pitchFamily="2" charset="0"/>
                <a:cs typeface="Arial" pitchFamily="34" charset="0"/>
              </a:rPr>
              <a:t>The Question is Still Before Us!</a:t>
            </a:r>
            <a:endParaRPr lang="en-US" sz="3200" b="1" dirty="0">
              <a:solidFill>
                <a:schemeClr val="bg1"/>
              </a:solidFill>
              <a:latin typeface="Lexend" pitchFamily="2" charset="0"/>
              <a:cs typeface="Arial" pitchFamily="34" charset="0"/>
            </a:endParaRPr>
          </a:p>
        </p:txBody>
      </p:sp>
      <p:pic>
        <p:nvPicPr>
          <p:cNvPr id="12" name="Picture 11" descr="bible_reading_109927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3700" y="1777425"/>
            <a:ext cx="4437300" cy="332797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EEBEB57-6D18-4123-99A2-7423E13D22C0}"/>
              </a:ext>
            </a:extLst>
          </p:cNvPr>
          <p:cNvSpPr/>
          <p:nvPr/>
        </p:nvSpPr>
        <p:spPr>
          <a:xfrm>
            <a:off x="152400" y="0"/>
            <a:ext cx="11887200" cy="22859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B9AF0BD-ADFE-477E-B7FE-55189B2ABFE5}"/>
              </a:ext>
            </a:extLst>
          </p:cNvPr>
          <p:cNvSpPr/>
          <p:nvPr/>
        </p:nvSpPr>
        <p:spPr>
          <a:xfrm>
            <a:off x="76200" y="6324600"/>
            <a:ext cx="11963400" cy="228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FFC056-3A2C-4C8F-92D1-EC91A89AD24A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8BCACD-F917-4576-9857-DB61EB3327BA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FCBB11-91F5-4FFA-AE14-56D8E6B730AC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exend" pitchFamily="2" charset="0"/>
              </a:rPr>
              <a:t>Richie Thetford									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81000" y="4114800"/>
            <a:ext cx="11430000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3125056-portrait-of-handsome-young-thinking-business-man-looking-up-at-corner-isolated-on-wh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676400"/>
            <a:ext cx="2510118" cy="2286000"/>
          </a:xfrm>
          <a:prstGeom prst="rect">
            <a:avLst/>
          </a:prstGeom>
        </p:spPr>
      </p:pic>
      <p:pic>
        <p:nvPicPr>
          <p:cNvPr id="9" name="Picture 8" descr="cro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1" y="228600"/>
            <a:ext cx="4448175" cy="3733800"/>
          </a:xfrm>
          <a:prstGeom prst="rect">
            <a:avLst/>
          </a:prstGeom>
        </p:spPr>
      </p:pic>
      <p:sp>
        <p:nvSpPr>
          <p:cNvPr id="16" name="Oval Callout 15"/>
          <p:cNvSpPr/>
          <p:nvPr/>
        </p:nvSpPr>
        <p:spPr>
          <a:xfrm>
            <a:off x="3048000" y="304800"/>
            <a:ext cx="3200400" cy="2362200"/>
          </a:xfrm>
          <a:prstGeom prst="wedgeEllipseCallout">
            <a:avLst>
              <a:gd name="adj1" fmla="val 107063"/>
              <a:gd name="adj2" fmla="val 11359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76600" y="684074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What Shall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I Do With YOU?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019299" y="4824055"/>
            <a:ext cx="8155107" cy="1424345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7200" y="4124980"/>
            <a:ext cx="1127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Some Day the Question Will Be Reversed!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09800" y="48006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Lexend Medium" pitchFamily="2" charset="0"/>
                <a:cs typeface="Arial" pitchFamily="34" charset="0"/>
              </a:rPr>
              <a:t>Revelation 3:19-21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latin typeface="Lexend Medium" pitchFamily="2" charset="0"/>
                <a:cs typeface="Arial" pitchFamily="34" charset="0"/>
              </a:rPr>
              <a:t>2 Corinthians 5:10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latin typeface="Lexend Medium" pitchFamily="2" charset="0"/>
                <a:cs typeface="Arial" pitchFamily="34" charset="0"/>
              </a:rPr>
              <a:t>Matthew 10:32-33</a:t>
            </a:r>
          </a:p>
        </p:txBody>
      </p:sp>
      <p:pic>
        <p:nvPicPr>
          <p:cNvPr id="21" name="Picture 20" descr="Bible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2706" y="4838700"/>
            <a:ext cx="1484193" cy="1371600"/>
          </a:xfrm>
          <a:prstGeom prst="rect">
            <a:avLst/>
          </a:prstGeom>
        </p:spPr>
      </p:pic>
      <p:pic>
        <p:nvPicPr>
          <p:cNvPr id="22" name="Picture 21" descr="Bible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326806" y="4838701"/>
            <a:ext cx="1484194" cy="1371600"/>
          </a:xfrm>
          <a:prstGeom prst="rect">
            <a:avLst/>
          </a:prstGeom>
        </p:spPr>
      </p:pic>
      <p:sp>
        <p:nvSpPr>
          <p:cNvPr id="23" name="Oval Callout 22"/>
          <p:cNvSpPr/>
          <p:nvPr/>
        </p:nvSpPr>
        <p:spPr>
          <a:xfrm>
            <a:off x="3505200" y="304800"/>
            <a:ext cx="3200400" cy="2362200"/>
          </a:xfrm>
          <a:prstGeom prst="wedgeEllipseCallout">
            <a:avLst>
              <a:gd name="adj1" fmla="val -65520"/>
              <a:gd name="adj2" fmla="val 25045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57600" y="760274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What Shall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xend" pitchFamily="2" charset="0"/>
                <a:cs typeface="Arial" pitchFamily="34" charset="0"/>
              </a:rPr>
              <a:t>I Do With Jesus?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9329232-5920-4CAA-84CF-D4007552B828}"/>
              </a:ext>
            </a:extLst>
          </p:cNvPr>
          <p:cNvSpPr/>
          <p:nvPr/>
        </p:nvSpPr>
        <p:spPr>
          <a:xfrm>
            <a:off x="152400" y="0"/>
            <a:ext cx="11887200" cy="22859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D5B08D-BD9D-4D19-B668-435E66A9BADF}"/>
              </a:ext>
            </a:extLst>
          </p:cNvPr>
          <p:cNvSpPr/>
          <p:nvPr/>
        </p:nvSpPr>
        <p:spPr>
          <a:xfrm>
            <a:off x="76200" y="6324600"/>
            <a:ext cx="11963400" cy="228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5B5475-001C-4928-AF95-0810F751F45E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8AD54C3-4805-4D24-8841-26D59EAFF949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1F64ED-01F9-4BE7-B6A5-289CCF6FC328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exend" pitchFamily="2" charset="0"/>
              </a:rPr>
              <a:t>Richie Thetford									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/>
      <p:bldP spid="19" grpId="0" animBg="1"/>
      <p:bldP spid="20" grpId="0"/>
      <p:bldP spid="17" grpId="0"/>
      <p:bldP spid="23" grpId="0" animBg="1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325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Lexend</vt:lpstr>
      <vt:lpstr>Lexend Medium</vt:lpstr>
      <vt:lpstr>Office Theme</vt:lpstr>
      <vt:lpstr>PowerPoint Presentation</vt:lpstr>
      <vt:lpstr>What Shall I Do With Jesus?</vt:lpstr>
      <vt:lpstr>What Shall I Do With Jesus?</vt:lpstr>
      <vt:lpstr>What Shall I Do With Jesus?</vt:lpstr>
      <vt:lpstr>What Shall I Do With Jesus?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12</cp:revision>
  <dcterms:created xsi:type="dcterms:W3CDTF">2011-08-03T19:25:33Z</dcterms:created>
  <dcterms:modified xsi:type="dcterms:W3CDTF">2024-01-28T22:05:36Z</dcterms:modified>
</cp:coreProperties>
</file>