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6"/>
  </p:notesMasterIdLst>
  <p:handoutMasterIdLst>
    <p:handoutMasterId r:id="rId17"/>
  </p:handoutMasterIdLst>
  <p:sldIdLst>
    <p:sldId id="256" r:id="rId5"/>
    <p:sldId id="259" r:id="rId6"/>
    <p:sldId id="266" r:id="rId7"/>
    <p:sldId id="267" r:id="rId8"/>
    <p:sldId id="268" r:id="rId9"/>
    <p:sldId id="269" r:id="rId10"/>
    <p:sldId id="270" r:id="rId11"/>
    <p:sldId id="271" r:id="rId12"/>
    <p:sldId id="272" r:id="rId13"/>
    <p:sldId id="273" r:id="rId14"/>
    <p:sldId id="274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34" autoAdjust="0"/>
  </p:normalViewPr>
  <p:slideViewPr>
    <p:cSldViewPr snapToGrid="0">
      <p:cViewPr varScale="1">
        <p:scale>
          <a:sx n="74" d="100"/>
          <a:sy n="74" d="100"/>
        </p:scale>
        <p:origin x="965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50" d="100"/>
          <a:sy n="50" d="100"/>
        </p:scale>
        <p:origin x="3403" y="33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70DF988-5CAB-432B-8D0B-D8C3E059DFB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BE356AA-AEFC-428A-8BD0-AA2D3C59183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37DEA4-367D-4080-83F2-8D3D2CA6B32A}" type="datetimeFigureOut">
              <a:rPr lang="en-US" smtClean="0"/>
              <a:t>12/19/2021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4865BBC-F712-4550-A53A-E3704893E63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4944CF1-DDB6-4D6E-8031-215AE90439C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908541-035C-4B65-9610-76D15F8AC21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5519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70E602-17AB-462D-97EB-415C7E6D4A8D}" type="datetimeFigureOut">
              <a:rPr lang="en-US" smtClean="0"/>
              <a:t>12/19/2021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9CF3A1-9863-43A3-B39B-8E6FEFD6E20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4560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B9CF3A1-9863-43A3-B39B-8E6FEFD6E20B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894151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B9CF3A1-9863-43A3-B39B-8E6FEFD6E20B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08098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B9CF3A1-9863-43A3-B39B-8E6FEFD6E20B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43130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B9CF3A1-9863-43A3-B39B-8E6FEFD6E20B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82107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B9CF3A1-9863-43A3-B39B-8E6FEFD6E20B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07179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B9CF3A1-9863-43A3-B39B-8E6FEFD6E20B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82667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B9CF3A1-9863-43A3-B39B-8E6FEFD6E20B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28504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B9CF3A1-9863-43A3-B39B-8E6FEFD6E20B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71980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B9CF3A1-9863-43A3-B39B-8E6FEFD6E20B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927556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B9CF3A1-9863-43A3-B39B-8E6FEFD6E20B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636575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B9CF3A1-9863-43A3-B39B-8E6FEFD6E20B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83422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82786114-9098-435A-92ED-EB5C60A8594F}"/>
              </a:ext>
            </a:extLst>
          </p:cNvPr>
          <p:cNvSpPr/>
          <p:nvPr userDrawn="1"/>
        </p:nvSpPr>
        <p:spPr>
          <a:xfrm>
            <a:off x="360000" y="360000"/>
            <a:ext cx="11473200" cy="613800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23677EC-F535-460C-B8F2-2DE379673467}"/>
              </a:ext>
            </a:extLst>
          </p:cNvPr>
          <p:cNvSpPr/>
          <p:nvPr/>
        </p:nvSpPr>
        <p:spPr>
          <a:xfrm>
            <a:off x="7538301" y="359999"/>
            <a:ext cx="4294899" cy="6138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3C0D9D9-BD9E-4496-B006-48F8564772EA}"/>
              </a:ext>
            </a:extLst>
          </p:cNvPr>
          <p:cNvSpPr/>
          <p:nvPr/>
        </p:nvSpPr>
        <p:spPr>
          <a:xfrm>
            <a:off x="7180411" y="711624"/>
            <a:ext cx="4294899" cy="53820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7B97580-930D-4D78-B1CF-B3362065422C}"/>
              </a:ext>
            </a:extLst>
          </p:cNvPr>
          <p:cNvSpPr/>
          <p:nvPr/>
        </p:nvSpPr>
        <p:spPr>
          <a:xfrm flipH="1">
            <a:off x="7538301" y="724153"/>
            <a:ext cx="357889" cy="357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F7CCE60-6E08-4CDE-B013-9C636A46C8A2}"/>
              </a:ext>
            </a:extLst>
          </p:cNvPr>
          <p:cNvSpPr/>
          <p:nvPr/>
        </p:nvSpPr>
        <p:spPr>
          <a:xfrm flipH="1">
            <a:off x="7538301" y="5739959"/>
            <a:ext cx="357889" cy="35788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4C4AC3B-AEEF-47EF-9226-CF64AC78260D}"/>
              </a:ext>
            </a:extLst>
          </p:cNvPr>
          <p:cNvSpPr>
            <a:spLocks noGrp="1"/>
          </p:cNvSpPr>
          <p:nvPr userDrawn="1">
            <p:ph type="ctrTitle"/>
          </p:nvPr>
        </p:nvSpPr>
        <p:spPr>
          <a:xfrm>
            <a:off x="7871790" y="2042319"/>
            <a:ext cx="3168000" cy="2387600"/>
          </a:xfrm>
        </p:spPr>
        <p:txBody>
          <a:bodyPr lIns="0" tIns="0" rIns="0" bIns="0" anchor="b">
            <a:normAutofit/>
          </a:bodyPr>
          <a:lstStyle>
            <a:lvl1pPr algn="ctr">
              <a:lnSpc>
                <a:spcPct val="80000"/>
              </a:lnSpc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A6BF959-E47C-478B-BD16-0D4D033531B8}"/>
              </a:ext>
            </a:extLst>
          </p:cNvPr>
          <p:cNvSpPr>
            <a:spLocks noGrp="1"/>
          </p:cNvSpPr>
          <p:nvPr userDrawn="1">
            <p:ph type="subTitle" idx="1"/>
          </p:nvPr>
        </p:nvSpPr>
        <p:spPr>
          <a:xfrm>
            <a:off x="7871790" y="5166704"/>
            <a:ext cx="3168000" cy="766957"/>
          </a:xfrm>
        </p:spPr>
        <p:txBody>
          <a:bodyPr lIns="0" tIns="0" rIns="0" bIns="0">
            <a:normAutofit/>
          </a:bodyPr>
          <a:lstStyle>
            <a:lvl1pPr marL="0" indent="0" algn="ctr">
              <a:buNone/>
              <a:defRPr sz="2000" i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A85E8A1-43CB-4B51-9B45-2010B5833B02}"/>
              </a:ext>
            </a:extLst>
          </p:cNvPr>
          <p:cNvSpPr>
            <a:spLocks noGrp="1"/>
          </p:cNvSpPr>
          <p:nvPr userDrawn="1">
            <p:ph type="ft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3758FB8-19A9-47B1-8D16-FC78E7E2D1ED}"/>
              </a:ext>
            </a:extLst>
          </p:cNvPr>
          <p:cNvSpPr>
            <a:spLocks noGrp="1"/>
          </p:cNvSpPr>
          <p:nvPr userDrawn="1">
            <p:ph type="sldNum" sz="quarter" idx="11"/>
          </p:nvPr>
        </p:nvSpPr>
        <p:spPr/>
        <p:txBody>
          <a:bodyPr/>
          <a:lstStyle/>
          <a:p>
            <a:fld id="{BA282B3E-4E3B-4D3F-AC29-B6E963F9C7A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B33ED610-C66B-4824-A437-94E15AA5FF81}"/>
              </a:ext>
            </a:extLst>
          </p:cNvPr>
          <p:cNvSpPr/>
          <p:nvPr userDrawn="1"/>
        </p:nvSpPr>
        <p:spPr>
          <a:xfrm>
            <a:off x="6817676" y="4469671"/>
            <a:ext cx="720624" cy="2028329"/>
          </a:xfrm>
          <a:prstGeom prst="rect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086504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fallOver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E4096F10-4648-48FC-B20E-41DB833A838F}"/>
              </a:ext>
            </a:extLst>
          </p:cNvPr>
          <p:cNvSpPr/>
          <p:nvPr userDrawn="1"/>
        </p:nvSpPr>
        <p:spPr>
          <a:xfrm>
            <a:off x="360000" y="360000"/>
            <a:ext cx="11473200" cy="6138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5C63F9B-C252-4EF8-A01A-4BA6640780A5}"/>
              </a:ext>
            </a:extLst>
          </p:cNvPr>
          <p:cNvSpPr/>
          <p:nvPr userDrawn="1"/>
        </p:nvSpPr>
        <p:spPr>
          <a:xfrm>
            <a:off x="4065847" y="0"/>
            <a:ext cx="4060307" cy="1836000"/>
          </a:xfrm>
          <a:prstGeom prst="rect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ADF43FB-5D85-4CAC-94B0-3E2C9D518297}"/>
              </a:ext>
            </a:extLst>
          </p:cNvPr>
          <p:cNvSpPr/>
          <p:nvPr userDrawn="1"/>
        </p:nvSpPr>
        <p:spPr>
          <a:xfrm>
            <a:off x="4250406" y="5778000"/>
            <a:ext cx="3691188" cy="1080000"/>
          </a:xfrm>
          <a:prstGeom prst="rect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DEF3112-D486-4882-BC48-3F76333284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04860" y="360000"/>
            <a:ext cx="4015409" cy="1330688"/>
          </a:xfrm>
        </p:spPr>
        <p:txBody>
          <a:bodyPr anchor="b"/>
          <a:lstStyle>
            <a:lvl1pPr algn="ctr">
              <a:defRPr i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C53C519-9032-4600-BB7F-55E3FE85075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ADAF790-447F-4F64-BFC2-EE7CB51D09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A282B3E-4E3B-4D3F-AC29-B6E963F9C7A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C9052014-F3D5-4680-A8B9-D47134B2BB0F}"/>
              </a:ext>
            </a:extLst>
          </p:cNvPr>
          <p:cNvSpPr/>
          <p:nvPr userDrawn="1"/>
        </p:nvSpPr>
        <p:spPr>
          <a:xfrm>
            <a:off x="720000" y="720000"/>
            <a:ext cx="10753200" cy="5382000"/>
          </a:xfrm>
          <a:custGeom>
            <a:avLst/>
            <a:gdLst>
              <a:gd name="connsiteX0" fmla="*/ 0 w 10753200"/>
              <a:gd name="connsiteY0" fmla="*/ 0 h 5382000"/>
              <a:gd name="connsiteX1" fmla="*/ 2946000 w 10753200"/>
              <a:gd name="connsiteY1" fmla="*/ 0 h 5382000"/>
              <a:gd name="connsiteX2" fmla="*/ 2946000 w 10753200"/>
              <a:gd name="connsiteY2" fmla="*/ 745624 h 5382000"/>
              <a:gd name="connsiteX3" fmla="*/ 7806000 w 10753200"/>
              <a:gd name="connsiteY3" fmla="*/ 745624 h 5382000"/>
              <a:gd name="connsiteX4" fmla="*/ 7806000 w 10753200"/>
              <a:gd name="connsiteY4" fmla="*/ 0 h 5382000"/>
              <a:gd name="connsiteX5" fmla="*/ 10753200 w 10753200"/>
              <a:gd name="connsiteY5" fmla="*/ 0 h 5382000"/>
              <a:gd name="connsiteX6" fmla="*/ 10753200 w 10753200"/>
              <a:gd name="connsiteY6" fmla="*/ 5382000 h 5382000"/>
              <a:gd name="connsiteX7" fmla="*/ 0 w 10753200"/>
              <a:gd name="connsiteY7" fmla="*/ 5382000 h 5382000"/>
              <a:gd name="connsiteX0" fmla="*/ 7806000 w 10753200"/>
              <a:gd name="connsiteY0" fmla="*/ 745624 h 5382000"/>
              <a:gd name="connsiteX1" fmla="*/ 7806000 w 10753200"/>
              <a:gd name="connsiteY1" fmla="*/ 0 h 5382000"/>
              <a:gd name="connsiteX2" fmla="*/ 10753200 w 10753200"/>
              <a:gd name="connsiteY2" fmla="*/ 0 h 5382000"/>
              <a:gd name="connsiteX3" fmla="*/ 10753200 w 10753200"/>
              <a:gd name="connsiteY3" fmla="*/ 5382000 h 5382000"/>
              <a:gd name="connsiteX4" fmla="*/ 0 w 10753200"/>
              <a:gd name="connsiteY4" fmla="*/ 5382000 h 5382000"/>
              <a:gd name="connsiteX5" fmla="*/ 0 w 10753200"/>
              <a:gd name="connsiteY5" fmla="*/ 0 h 5382000"/>
              <a:gd name="connsiteX6" fmla="*/ 2946000 w 10753200"/>
              <a:gd name="connsiteY6" fmla="*/ 0 h 5382000"/>
              <a:gd name="connsiteX7" fmla="*/ 2946000 w 10753200"/>
              <a:gd name="connsiteY7" fmla="*/ 745624 h 5382000"/>
              <a:gd name="connsiteX8" fmla="*/ 7897440 w 10753200"/>
              <a:gd name="connsiteY8" fmla="*/ 837064 h 5382000"/>
              <a:gd name="connsiteX0" fmla="*/ 7806000 w 10753200"/>
              <a:gd name="connsiteY0" fmla="*/ 745624 h 5382000"/>
              <a:gd name="connsiteX1" fmla="*/ 7806000 w 10753200"/>
              <a:gd name="connsiteY1" fmla="*/ 0 h 5382000"/>
              <a:gd name="connsiteX2" fmla="*/ 10753200 w 10753200"/>
              <a:gd name="connsiteY2" fmla="*/ 0 h 5382000"/>
              <a:gd name="connsiteX3" fmla="*/ 10753200 w 10753200"/>
              <a:gd name="connsiteY3" fmla="*/ 5382000 h 5382000"/>
              <a:gd name="connsiteX4" fmla="*/ 0 w 10753200"/>
              <a:gd name="connsiteY4" fmla="*/ 5382000 h 5382000"/>
              <a:gd name="connsiteX5" fmla="*/ 0 w 10753200"/>
              <a:gd name="connsiteY5" fmla="*/ 0 h 5382000"/>
              <a:gd name="connsiteX6" fmla="*/ 2946000 w 10753200"/>
              <a:gd name="connsiteY6" fmla="*/ 0 h 5382000"/>
              <a:gd name="connsiteX7" fmla="*/ 2946000 w 10753200"/>
              <a:gd name="connsiteY7" fmla="*/ 745624 h 5382000"/>
              <a:gd name="connsiteX0" fmla="*/ 7806000 w 10753200"/>
              <a:gd name="connsiteY0" fmla="*/ 0 h 5382000"/>
              <a:gd name="connsiteX1" fmla="*/ 10753200 w 10753200"/>
              <a:gd name="connsiteY1" fmla="*/ 0 h 5382000"/>
              <a:gd name="connsiteX2" fmla="*/ 10753200 w 10753200"/>
              <a:gd name="connsiteY2" fmla="*/ 5382000 h 5382000"/>
              <a:gd name="connsiteX3" fmla="*/ 0 w 10753200"/>
              <a:gd name="connsiteY3" fmla="*/ 5382000 h 5382000"/>
              <a:gd name="connsiteX4" fmla="*/ 0 w 10753200"/>
              <a:gd name="connsiteY4" fmla="*/ 0 h 5382000"/>
              <a:gd name="connsiteX5" fmla="*/ 2946000 w 10753200"/>
              <a:gd name="connsiteY5" fmla="*/ 0 h 5382000"/>
              <a:gd name="connsiteX6" fmla="*/ 2946000 w 10753200"/>
              <a:gd name="connsiteY6" fmla="*/ 745624 h 5382000"/>
              <a:gd name="connsiteX0" fmla="*/ 7806000 w 10753200"/>
              <a:gd name="connsiteY0" fmla="*/ 0 h 5382000"/>
              <a:gd name="connsiteX1" fmla="*/ 10753200 w 10753200"/>
              <a:gd name="connsiteY1" fmla="*/ 0 h 5382000"/>
              <a:gd name="connsiteX2" fmla="*/ 10753200 w 10753200"/>
              <a:gd name="connsiteY2" fmla="*/ 5382000 h 5382000"/>
              <a:gd name="connsiteX3" fmla="*/ 0 w 10753200"/>
              <a:gd name="connsiteY3" fmla="*/ 5382000 h 5382000"/>
              <a:gd name="connsiteX4" fmla="*/ 0 w 10753200"/>
              <a:gd name="connsiteY4" fmla="*/ 0 h 5382000"/>
              <a:gd name="connsiteX5" fmla="*/ 2946000 w 10753200"/>
              <a:gd name="connsiteY5" fmla="*/ 0 h 538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753200" h="5382000">
                <a:moveTo>
                  <a:pt x="7806000" y="0"/>
                </a:moveTo>
                <a:lnTo>
                  <a:pt x="10753200" y="0"/>
                </a:lnTo>
                <a:lnTo>
                  <a:pt x="10753200" y="5382000"/>
                </a:lnTo>
                <a:lnTo>
                  <a:pt x="0" y="5382000"/>
                </a:lnTo>
                <a:lnTo>
                  <a:pt x="0" y="0"/>
                </a:lnTo>
                <a:lnTo>
                  <a:pt x="2946000" y="0"/>
                </a:lnTo>
              </a:path>
            </a:pathLst>
          </a:custGeom>
          <a:noFill/>
          <a:ln>
            <a:solidFill>
              <a:schemeClr val="bg1"/>
            </a:solidFill>
            <a:headEnd type="diamond"/>
            <a:tailEnd type="diamon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004772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fallOver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 Top L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E4096F10-4648-48FC-B20E-41DB833A838F}"/>
              </a:ext>
            </a:extLst>
          </p:cNvPr>
          <p:cNvSpPr/>
          <p:nvPr userDrawn="1"/>
        </p:nvSpPr>
        <p:spPr>
          <a:xfrm>
            <a:off x="360000" y="360000"/>
            <a:ext cx="11473200" cy="613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5C63F9B-C252-4EF8-A01A-4BA6640780A5}"/>
              </a:ext>
            </a:extLst>
          </p:cNvPr>
          <p:cNvSpPr/>
          <p:nvPr userDrawn="1"/>
        </p:nvSpPr>
        <p:spPr>
          <a:xfrm>
            <a:off x="4065847" y="0"/>
            <a:ext cx="4060307" cy="1836000"/>
          </a:xfrm>
          <a:prstGeom prst="rect">
            <a:avLst/>
          </a:prstGeom>
          <a:solidFill>
            <a:schemeClr val="accent5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ADF43FB-5D85-4CAC-94B0-3E2C9D518297}"/>
              </a:ext>
            </a:extLst>
          </p:cNvPr>
          <p:cNvSpPr/>
          <p:nvPr userDrawn="1"/>
        </p:nvSpPr>
        <p:spPr>
          <a:xfrm>
            <a:off x="4250406" y="5778000"/>
            <a:ext cx="3691188" cy="1080000"/>
          </a:xfrm>
          <a:prstGeom prst="rect">
            <a:avLst/>
          </a:prstGeom>
          <a:solidFill>
            <a:schemeClr val="accent5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DEF3112-D486-4882-BC48-3F76333284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04860" y="360000"/>
            <a:ext cx="4015409" cy="1330688"/>
          </a:xfrm>
        </p:spPr>
        <p:txBody>
          <a:bodyPr anchor="b"/>
          <a:lstStyle>
            <a:lvl1pPr algn="ctr">
              <a:defRPr i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C53C519-9032-4600-BB7F-55E3FE85075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ADAF790-447F-4F64-BFC2-EE7CB51D09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A282B3E-4E3B-4D3F-AC29-B6E963F9C7A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C9052014-F3D5-4680-A8B9-D47134B2BB0F}"/>
              </a:ext>
            </a:extLst>
          </p:cNvPr>
          <p:cNvSpPr/>
          <p:nvPr userDrawn="1"/>
        </p:nvSpPr>
        <p:spPr>
          <a:xfrm>
            <a:off x="720000" y="720000"/>
            <a:ext cx="10753200" cy="5382000"/>
          </a:xfrm>
          <a:custGeom>
            <a:avLst/>
            <a:gdLst>
              <a:gd name="connsiteX0" fmla="*/ 0 w 10753200"/>
              <a:gd name="connsiteY0" fmla="*/ 0 h 5382000"/>
              <a:gd name="connsiteX1" fmla="*/ 2946000 w 10753200"/>
              <a:gd name="connsiteY1" fmla="*/ 0 h 5382000"/>
              <a:gd name="connsiteX2" fmla="*/ 2946000 w 10753200"/>
              <a:gd name="connsiteY2" fmla="*/ 745624 h 5382000"/>
              <a:gd name="connsiteX3" fmla="*/ 7806000 w 10753200"/>
              <a:gd name="connsiteY3" fmla="*/ 745624 h 5382000"/>
              <a:gd name="connsiteX4" fmla="*/ 7806000 w 10753200"/>
              <a:gd name="connsiteY4" fmla="*/ 0 h 5382000"/>
              <a:gd name="connsiteX5" fmla="*/ 10753200 w 10753200"/>
              <a:gd name="connsiteY5" fmla="*/ 0 h 5382000"/>
              <a:gd name="connsiteX6" fmla="*/ 10753200 w 10753200"/>
              <a:gd name="connsiteY6" fmla="*/ 5382000 h 5382000"/>
              <a:gd name="connsiteX7" fmla="*/ 0 w 10753200"/>
              <a:gd name="connsiteY7" fmla="*/ 5382000 h 5382000"/>
              <a:gd name="connsiteX0" fmla="*/ 7806000 w 10753200"/>
              <a:gd name="connsiteY0" fmla="*/ 745624 h 5382000"/>
              <a:gd name="connsiteX1" fmla="*/ 7806000 w 10753200"/>
              <a:gd name="connsiteY1" fmla="*/ 0 h 5382000"/>
              <a:gd name="connsiteX2" fmla="*/ 10753200 w 10753200"/>
              <a:gd name="connsiteY2" fmla="*/ 0 h 5382000"/>
              <a:gd name="connsiteX3" fmla="*/ 10753200 w 10753200"/>
              <a:gd name="connsiteY3" fmla="*/ 5382000 h 5382000"/>
              <a:gd name="connsiteX4" fmla="*/ 0 w 10753200"/>
              <a:gd name="connsiteY4" fmla="*/ 5382000 h 5382000"/>
              <a:gd name="connsiteX5" fmla="*/ 0 w 10753200"/>
              <a:gd name="connsiteY5" fmla="*/ 0 h 5382000"/>
              <a:gd name="connsiteX6" fmla="*/ 2946000 w 10753200"/>
              <a:gd name="connsiteY6" fmla="*/ 0 h 5382000"/>
              <a:gd name="connsiteX7" fmla="*/ 2946000 w 10753200"/>
              <a:gd name="connsiteY7" fmla="*/ 745624 h 5382000"/>
              <a:gd name="connsiteX8" fmla="*/ 7897440 w 10753200"/>
              <a:gd name="connsiteY8" fmla="*/ 837064 h 5382000"/>
              <a:gd name="connsiteX0" fmla="*/ 7806000 w 10753200"/>
              <a:gd name="connsiteY0" fmla="*/ 745624 h 5382000"/>
              <a:gd name="connsiteX1" fmla="*/ 7806000 w 10753200"/>
              <a:gd name="connsiteY1" fmla="*/ 0 h 5382000"/>
              <a:gd name="connsiteX2" fmla="*/ 10753200 w 10753200"/>
              <a:gd name="connsiteY2" fmla="*/ 0 h 5382000"/>
              <a:gd name="connsiteX3" fmla="*/ 10753200 w 10753200"/>
              <a:gd name="connsiteY3" fmla="*/ 5382000 h 5382000"/>
              <a:gd name="connsiteX4" fmla="*/ 0 w 10753200"/>
              <a:gd name="connsiteY4" fmla="*/ 5382000 h 5382000"/>
              <a:gd name="connsiteX5" fmla="*/ 0 w 10753200"/>
              <a:gd name="connsiteY5" fmla="*/ 0 h 5382000"/>
              <a:gd name="connsiteX6" fmla="*/ 2946000 w 10753200"/>
              <a:gd name="connsiteY6" fmla="*/ 0 h 5382000"/>
              <a:gd name="connsiteX7" fmla="*/ 2946000 w 10753200"/>
              <a:gd name="connsiteY7" fmla="*/ 745624 h 5382000"/>
              <a:gd name="connsiteX0" fmla="*/ 7806000 w 10753200"/>
              <a:gd name="connsiteY0" fmla="*/ 0 h 5382000"/>
              <a:gd name="connsiteX1" fmla="*/ 10753200 w 10753200"/>
              <a:gd name="connsiteY1" fmla="*/ 0 h 5382000"/>
              <a:gd name="connsiteX2" fmla="*/ 10753200 w 10753200"/>
              <a:gd name="connsiteY2" fmla="*/ 5382000 h 5382000"/>
              <a:gd name="connsiteX3" fmla="*/ 0 w 10753200"/>
              <a:gd name="connsiteY3" fmla="*/ 5382000 h 5382000"/>
              <a:gd name="connsiteX4" fmla="*/ 0 w 10753200"/>
              <a:gd name="connsiteY4" fmla="*/ 0 h 5382000"/>
              <a:gd name="connsiteX5" fmla="*/ 2946000 w 10753200"/>
              <a:gd name="connsiteY5" fmla="*/ 0 h 5382000"/>
              <a:gd name="connsiteX6" fmla="*/ 2946000 w 10753200"/>
              <a:gd name="connsiteY6" fmla="*/ 745624 h 5382000"/>
              <a:gd name="connsiteX0" fmla="*/ 7806000 w 10753200"/>
              <a:gd name="connsiteY0" fmla="*/ 0 h 5382000"/>
              <a:gd name="connsiteX1" fmla="*/ 10753200 w 10753200"/>
              <a:gd name="connsiteY1" fmla="*/ 0 h 5382000"/>
              <a:gd name="connsiteX2" fmla="*/ 10753200 w 10753200"/>
              <a:gd name="connsiteY2" fmla="*/ 5382000 h 5382000"/>
              <a:gd name="connsiteX3" fmla="*/ 0 w 10753200"/>
              <a:gd name="connsiteY3" fmla="*/ 5382000 h 5382000"/>
              <a:gd name="connsiteX4" fmla="*/ 0 w 10753200"/>
              <a:gd name="connsiteY4" fmla="*/ 0 h 5382000"/>
              <a:gd name="connsiteX5" fmla="*/ 2946000 w 10753200"/>
              <a:gd name="connsiteY5" fmla="*/ 0 h 538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753200" h="5382000">
                <a:moveTo>
                  <a:pt x="7806000" y="0"/>
                </a:moveTo>
                <a:lnTo>
                  <a:pt x="10753200" y="0"/>
                </a:lnTo>
                <a:lnTo>
                  <a:pt x="10753200" y="5382000"/>
                </a:lnTo>
                <a:lnTo>
                  <a:pt x="0" y="5382000"/>
                </a:lnTo>
                <a:lnTo>
                  <a:pt x="0" y="0"/>
                </a:lnTo>
                <a:lnTo>
                  <a:pt x="2946000" y="0"/>
                </a:lnTo>
              </a:path>
            </a:pathLst>
          </a:custGeom>
          <a:noFill/>
          <a:ln>
            <a:solidFill>
              <a:schemeClr val="accent3"/>
            </a:solidFill>
            <a:headEnd type="diamond"/>
            <a:tailEnd type="diamon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490453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fallOver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 Left Light"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8107A34A-1BB3-4673-8E88-53D27CCD8A14}"/>
              </a:ext>
            </a:extLst>
          </p:cNvPr>
          <p:cNvSpPr/>
          <p:nvPr userDrawn="1"/>
        </p:nvSpPr>
        <p:spPr>
          <a:xfrm>
            <a:off x="360000" y="360000"/>
            <a:ext cx="11473200" cy="613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ADF43FB-5D85-4CAC-94B0-3E2C9D518297}"/>
              </a:ext>
            </a:extLst>
          </p:cNvPr>
          <p:cNvSpPr/>
          <p:nvPr userDrawn="1"/>
        </p:nvSpPr>
        <p:spPr>
          <a:xfrm>
            <a:off x="0" y="2385000"/>
            <a:ext cx="720000" cy="2088000"/>
          </a:xfrm>
          <a:prstGeom prst="rect">
            <a:avLst/>
          </a:prstGeom>
          <a:solidFill>
            <a:schemeClr val="accent3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DEF3112-D486-4882-BC48-3F76333284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3851" y="2453081"/>
            <a:ext cx="4015409" cy="1330688"/>
          </a:xfrm>
        </p:spPr>
        <p:txBody>
          <a:bodyPr anchor="b"/>
          <a:lstStyle>
            <a:lvl1pPr algn="ctr">
              <a:defRPr i="0"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C53C519-9032-4600-BB7F-55E3FE85075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ADAF790-447F-4F64-BFC2-EE7CB51D09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A282B3E-4E3B-4D3F-AC29-B6E963F9C7A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00DE010-77BA-4E35-97A1-A032049D87CB}"/>
              </a:ext>
            </a:extLst>
          </p:cNvPr>
          <p:cNvSpPr/>
          <p:nvPr userDrawn="1"/>
        </p:nvSpPr>
        <p:spPr>
          <a:xfrm>
            <a:off x="11112000" y="2385000"/>
            <a:ext cx="1080000" cy="2088000"/>
          </a:xfrm>
          <a:prstGeom prst="rect">
            <a:avLst/>
          </a:prstGeom>
          <a:solidFill>
            <a:schemeClr val="accent3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7DA9AB89-FE71-4487-BE1F-7DA75DEB7CC3}"/>
              </a:ext>
            </a:extLst>
          </p:cNvPr>
          <p:cNvSpPr/>
          <p:nvPr userDrawn="1"/>
        </p:nvSpPr>
        <p:spPr>
          <a:xfrm rot="16200000">
            <a:off x="3387001" y="-1960199"/>
            <a:ext cx="5418000" cy="10778400"/>
          </a:xfrm>
          <a:custGeom>
            <a:avLst/>
            <a:gdLst>
              <a:gd name="connsiteX0" fmla="*/ 0 w 10767616"/>
              <a:gd name="connsiteY0" fmla="*/ 0 h 5418000"/>
              <a:gd name="connsiteX1" fmla="*/ 2921260 w 10767616"/>
              <a:gd name="connsiteY1" fmla="*/ 0 h 5418000"/>
              <a:gd name="connsiteX2" fmla="*/ 2921260 w 10767616"/>
              <a:gd name="connsiteY2" fmla="*/ 246371 h 5418000"/>
              <a:gd name="connsiteX3" fmla="*/ 7861969 w 10767616"/>
              <a:gd name="connsiteY3" fmla="*/ 246371 h 5418000"/>
              <a:gd name="connsiteX4" fmla="*/ 7861969 w 10767616"/>
              <a:gd name="connsiteY4" fmla="*/ 0 h 5418000"/>
              <a:gd name="connsiteX5" fmla="*/ 10767616 w 10767616"/>
              <a:gd name="connsiteY5" fmla="*/ 0 h 5418000"/>
              <a:gd name="connsiteX6" fmla="*/ 10767616 w 10767616"/>
              <a:gd name="connsiteY6" fmla="*/ 5418000 h 5418000"/>
              <a:gd name="connsiteX7" fmla="*/ 0 w 10767616"/>
              <a:gd name="connsiteY7" fmla="*/ 5418000 h 5418000"/>
              <a:gd name="connsiteX0" fmla="*/ 7861969 w 10767616"/>
              <a:gd name="connsiteY0" fmla="*/ 246371 h 5418000"/>
              <a:gd name="connsiteX1" fmla="*/ 7861969 w 10767616"/>
              <a:gd name="connsiteY1" fmla="*/ 0 h 5418000"/>
              <a:gd name="connsiteX2" fmla="*/ 10767616 w 10767616"/>
              <a:gd name="connsiteY2" fmla="*/ 0 h 5418000"/>
              <a:gd name="connsiteX3" fmla="*/ 10767616 w 10767616"/>
              <a:gd name="connsiteY3" fmla="*/ 5418000 h 5418000"/>
              <a:gd name="connsiteX4" fmla="*/ 0 w 10767616"/>
              <a:gd name="connsiteY4" fmla="*/ 5418000 h 5418000"/>
              <a:gd name="connsiteX5" fmla="*/ 0 w 10767616"/>
              <a:gd name="connsiteY5" fmla="*/ 0 h 5418000"/>
              <a:gd name="connsiteX6" fmla="*/ 2921260 w 10767616"/>
              <a:gd name="connsiteY6" fmla="*/ 0 h 5418000"/>
              <a:gd name="connsiteX7" fmla="*/ 2921260 w 10767616"/>
              <a:gd name="connsiteY7" fmla="*/ 246371 h 5418000"/>
              <a:gd name="connsiteX8" fmla="*/ 7953409 w 10767616"/>
              <a:gd name="connsiteY8" fmla="*/ 337811 h 5418000"/>
              <a:gd name="connsiteX0" fmla="*/ 7861969 w 10767616"/>
              <a:gd name="connsiteY0" fmla="*/ 246371 h 5418000"/>
              <a:gd name="connsiteX1" fmla="*/ 7861969 w 10767616"/>
              <a:gd name="connsiteY1" fmla="*/ 0 h 5418000"/>
              <a:gd name="connsiteX2" fmla="*/ 10767616 w 10767616"/>
              <a:gd name="connsiteY2" fmla="*/ 0 h 5418000"/>
              <a:gd name="connsiteX3" fmla="*/ 10767616 w 10767616"/>
              <a:gd name="connsiteY3" fmla="*/ 5418000 h 5418000"/>
              <a:gd name="connsiteX4" fmla="*/ 0 w 10767616"/>
              <a:gd name="connsiteY4" fmla="*/ 5418000 h 5418000"/>
              <a:gd name="connsiteX5" fmla="*/ 0 w 10767616"/>
              <a:gd name="connsiteY5" fmla="*/ 0 h 5418000"/>
              <a:gd name="connsiteX6" fmla="*/ 2921260 w 10767616"/>
              <a:gd name="connsiteY6" fmla="*/ 0 h 5418000"/>
              <a:gd name="connsiteX7" fmla="*/ 2921260 w 10767616"/>
              <a:gd name="connsiteY7" fmla="*/ 246371 h 5418000"/>
              <a:gd name="connsiteX0" fmla="*/ 7861969 w 10767616"/>
              <a:gd name="connsiteY0" fmla="*/ 0 h 5418000"/>
              <a:gd name="connsiteX1" fmla="*/ 10767616 w 10767616"/>
              <a:gd name="connsiteY1" fmla="*/ 0 h 5418000"/>
              <a:gd name="connsiteX2" fmla="*/ 10767616 w 10767616"/>
              <a:gd name="connsiteY2" fmla="*/ 5418000 h 5418000"/>
              <a:gd name="connsiteX3" fmla="*/ 0 w 10767616"/>
              <a:gd name="connsiteY3" fmla="*/ 5418000 h 5418000"/>
              <a:gd name="connsiteX4" fmla="*/ 0 w 10767616"/>
              <a:gd name="connsiteY4" fmla="*/ 0 h 5418000"/>
              <a:gd name="connsiteX5" fmla="*/ 2921260 w 10767616"/>
              <a:gd name="connsiteY5" fmla="*/ 0 h 5418000"/>
              <a:gd name="connsiteX6" fmla="*/ 2921260 w 10767616"/>
              <a:gd name="connsiteY6" fmla="*/ 246371 h 5418000"/>
              <a:gd name="connsiteX0" fmla="*/ 7861969 w 10767616"/>
              <a:gd name="connsiteY0" fmla="*/ 0 h 5418000"/>
              <a:gd name="connsiteX1" fmla="*/ 10767616 w 10767616"/>
              <a:gd name="connsiteY1" fmla="*/ 0 h 5418000"/>
              <a:gd name="connsiteX2" fmla="*/ 10767616 w 10767616"/>
              <a:gd name="connsiteY2" fmla="*/ 5418000 h 5418000"/>
              <a:gd name="connsiteX3" fmla="*/ 0 w 10767616"/>
              <a:gd name="connsiteY3" fmla="*/ 5418000 h 5418000"/>
              <a:gd name="connsiteX4" fmla="*/ 0 w 10767616"/>
              <a:gd name="connsiteY4" fmla="*/ 0 h 5418000"/>
              <a:gd name="connsiteX5" fmla="*/ 2921260 w 10767616"/>
              <a:gd name="connsiteY5" fmla="*/ 0 h 541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767616" h="5418000">
                <a:moveTo>
                  <a:pt x="7861969" y="0"/>
                </a:moveTo>
                <a:lnTo>
                  <a:pt x="10767616" y="0"/>
                </a:lnTo>
                <a:lnTo>
                  <a:pt x="10767616" y="5418000"/>
                </a:lnTo>
                <a:lnTo>
                  <a:pt x="0" y="5418000"/>
                </a:lnTo>
                <a:lnTo>
                  <a:pt x="0" y="0"/>
                </a:lnTo>
                <a:lnTo>
                  <a:pt x="2921260" y="0"/>
                </a:lnTo>
              </a:path>
            </a:pathLst>
          </a:custGeom>
          <a:noFill/>
          <a:ln>
            <a:solidFill>
              <a:schemeClr val="accent4"/>
            </a:solidFill>
            <a:headEnd type="diamond"/>
            <a:tailEnd type="diamon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2BB0C100-97B0-4EEE-B661-715650D5E826}"/>
              </a:ext>
            </a:extLst>
          </p:cNvPr>
          <p:cNvSpPr/>
          <p:nvPr userDrawn="1"/>
        </p:nvSpPr>
        <p:spPr>
          <a:xfrm flipH="1">
            <a:off x="706800" y="5778001"/>
            <a:ext cx="360000" cy="360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768513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fallOver"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 Right Ligh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8107A34A-1BB3-4673-8E88-53D27CCD8A14}"/>
              </a:ext>
            </a:extLst>
          </p:cNvPr>
          <p:cNvSpPr/>
          <p:nvPr userDrawn="1"/>
        </p:nvSpPr>
        <p:spPr>
          <a:xfrm>
            <a:off x="360000" y="360000"/>
            <a:ext cx="11473200" cy="613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ADF43FB-5D85-4CAC-94B0-3E2C9D518297}"/>
              </a:ext>
            </a:extLst>
          </p:cNvPr>
          <p:cNvSpPr/>
          <p:nvPr userDrawn="1"/>
        </p:nvSpPr>
        <p:spPr>
          <a:xfrm>
            <a:off x="0" y="2385000"/>
            <a:ext cx="360000" cy="2088000"/>
          </a:xfrm>
          <a:prstGeom prst="rect">
            <a:avLst/>
          </a:prstGeom>
          <a:solidFill>
            <a:schemeClr val="accent3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DEF3112-D486-4882-BC48-3F76333284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08590" y="2453081"/>
            <a:ext cx="4015409" cy="1330688"/>
          </a:xfrm>
        </p:spPr>
        <p:txBody>
          <a:bodyPr anchor="b"/>
          <a:lstStyle>
            <a:lvl1pPr algn="ctr">
              <a:defRPr i="0"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C53C519-9032-4600-BB7F-55E3FE85075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ADAF790-447F-4F64-BFC2-EE7CB51D09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A282B3E-4E3B-4D3F-AC29-B6E963F9C7A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00DE010-77BA-4E35-97A1-A032049D87CB}"/>
              </a:ext>
            </a:extLst>
          </p:cNvPr>
          <p:cNvSpPr/>
          <p:nvPr userDrawn="1"/>
        </p:nvSpPr>
        <p:spPr>
          <a:xfrm>
            <a:off x="11471998" y="2385000"/>
            <a:ext cx="720001" cy="2088000"/>
          </a:xfrm>
          <a:prstGeom prst="rect">
            <a:avLst/>
          </a:prstGeom>
          <a:solidFill>
            <a:schemeClr val="accent3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7DA9AB89-FE71-4487-BE1F-7DA75DEB7CC3}"/>
              </a:ext>
            </a:extLst>
          </p:cNvPr>
          <p:cNvSpPr/>
          <p:nvPr userDrawn="1"/>
        </p:nvSpPr>
        <p:spPr>
          <a:xfrm rot="5400000" flipH="1">
            <a:off x="3387001" y="-1960199"/>
            <a:ext cx="5418000" cy="10778400"/>
          </a:xfrm>
          <a:custGeom>
            <a:avLst/>
            <a:gdLst>
              <a:gd name="connsiteX0" fmla="*/ 0 w 10767616"/>
              <a:gd name="connsiteY0" fmla="*/ 0 h 5418000"/>
              <a:gd name="connsiteX1" fmla="*/ 2921260 w 10767616"/>
              <a:gd name="connsiteY1" fmla="*/ 0 h 5418000"/>
              <a:gd name="connsiteX2" fmla="*/ 2921260 w 10767616"/>
              <a:gd name="connsiteY2" fmla="*/ 246371 h 5418000"/>
              <a:gd name="connsiteX3" fmla="*/ 7861969 w 10767616"/>
              <a:gd name="connsiteY3" fmla="*/ 246371 h 5418000"/>
              <a:gd name="connsiteX4" fmla="*/ 7861969 w 10767616"/>
              <a:gd name="connsiteY4" fmla="*/ 0 h 5418000"/>
              <a:gd name="connsiteX5" fmla="*/ 10767616 w 10767616"/>
              <a:gd name="connsiteY5" fmla="*/ 0 h 5418000"/>
              <a:gd name="connsiteX6" fmla="*/ 10767616 w 10767616"/>
              <a:gd name="connsiteY6" fmla="*/ 5418000 h 5418000"/>
              <a:gd name="connsiteX7" fmla="*/ 0 w 10767616"/>
              <a:gd name="connsiteY7" fmla="*/ 5418000 h 5418000"/>
              <a:gd name="connsiteX0" fmla="*/ 7861969 w 10767616"/>
              <a:gd name="connsiteY0" fmla="*/ 246371 h 5418000"/>
              <a:gd name="connsiteX1" fmla="*/ 7861969 w 10767616"/>
              <a:gd name="connsiteY1" fmla="*/ 0 h 5418000"/>
              <a:gd name="connsiteX2" fmla="*/ 10767616 w 10767616"/>
              <a:gd name="connsiteY2" fmla="*/ 0 h 5418000"/>
              <a:gd name="connsiteX3" fmla="*/ 10767616 w 10767616"/>
              <a:gd name="connsiteY3" fmla="*/ 5418000 h 5418000"/>
              <a:gd name="connsiteX4" fmla="*/ 0 w 10767616"/>
              <a:gd name="connsiteY4" fmla="*/ 5418000 h 5418000"/>
              <a:gd name="connsiteX5" fmla="*/ 0 w 10767616"/>
              <a:gd name="connsiteY5" fmla="*/ 0 h 5418000"/>
              <a:gd name="connsiteX6" fmla="*/ 2921260 w 10767616"/>
              <a:gd name="connsiteY6" fmla="*/ 0 h 5418000"/>
              <a:gd name="connsiteX7" fmla="*/ 2921260 w 10767616"/>
              <a:gd name="connsiteY7" fmla="*/ 246371 h 5418000"/>
              <a:gd name="connsiteX8" fmla="*/ 7953409 w 10767616"/>
              <a:gd name="connsiteY8" fmla="*/ 337811 h 5418000"/>
              <a:gd name="connsiteX0" fmla="*/ 7861969 w 10767616"/>
              <a:gd name="connsiteY0" fmla="*/ 246371 h 5418000"/>
              <a:gd name="connsiteX1" fmla="*/ 7861969 w 10767616"/>
              <a:gd name="connsiteY1" fmla="*/ 0 h 5418000"/>
              <a:gd name="connsiteX2" fmla="*/ 10767616 w 10767616"/>
              <a:gd name="connsiteY2" fmla="*/ 0 h 5418000"/>
              <a:gd name="connsiteX3" fmla="*/ 10767616 w 10767616"/>
              <a:gd name="connsiteY3" fmla="*/ 5418000 h 5418000"/>
              <a:gd name="connsiteX4" fmla="*/ 0 w 10767616"/>
              <a:gd name="connsiteY4" fmla="*/ 5418000 h 5418000"/>
              <a:gd name="connsiteX5" fmla="*/ 0 w 10767616"/>
              <a:gd name="connsiteY5" fmla="*/ 0 h 5418000"/>
              <a:gd name="connsiteX6" fmla="*/ 2921260 w 10767616"/>
              <a:gd name="connsiteY6" fmla="*/ 0 h 5418000"/>
              <a:gd name="connsiteX7" fmla="*/ 2921260 w 10767616"/>
              <a:gd name="connsiteY7" fmla="*/ 246371 h 5418000"/>
              <a:gd name="connsiteX0" fmla="*/ 7861969 w 10767616"/>
              <a:gd name="connsiteY0" fmla="*/ 0 h 5418000"/>
              <a:gd name="connsiteX1" fmla="*/ 10767616 w 10767616"/>
              <a:gd name="connsiteY1" fmla="*/ 0 h 5418000"/>
              <a:gd name="connsiteX2" fmla="*/ 10767616 w 10767616"/>
              <a:gd name="connsiteY2" fmla="*/ 5418000 h 5418000"/>
              <a:gd name="connsiteX3" fmla="*/ 0 w 10767616"/>
              <a:gd name="connsiteY3" fmla="*/ 5418000 h 5418000"/>
              <a:gd name="connsiteX4" fmla="*/ 0 w 10767616"/>
              <a:gd name="connsiteY4" fmla="*/ 0 h 5418000"/>
              <a:gd name="connsiteX5" fmla="*/ 2921260 w 10767616"/>
              <a:gd name="connsiteY5" fmla="*/ 0 h 5418000"/>
              <a:gd name="connsiteX6" fmla="*/ 2921260 w 10767616"/>
              <a:gd name="connsiteY6" fmla="*/ 246371 h 5418000"/>
              <a:gd name="connsiteX0" fmla="*/ 7861969 w 10767616"/>
              <a:gd name="connsiteY0" fmla="*/ 0 h 5418000"/>
              <a:gd name="connsiteX1" fmla="*/ 10767616 w 10767616"/>
              <a:gd name="connsiteY1" fmla="*/ 0 h 5418000"/>
              <a:gd name="connsiteX2" fmla="*/ 10767616 w 10767616"/>
              <a:gd name="connsiteY2" fmla="*/ 5418000 h 5418000"/>
              <a:gd name="connsiteX3" fmla="*/ 0 w 10767616"/>
              <a:gd name="connsiteY3" fmla="*/ 5418000 h 5418000"/>
              <a:gd name="connsiteX4" fmla="*/ 0 w 10767616"/>
              <a:gd name="connsiteY4" fmla="*/ 0 h 5418000"/>
              <a:gd name="connsiteX5" fmla="*/ 2921260 w 10767616"/>
              <a:gd name="connsiteY5" fmla="*/ 0 h 541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767616" h="5418000">
                <a:moveTo>
                  <a:pt x="7861969" y="0"/>
                </a:moveTo>
                <a:lnTo>
                  <a:pt x="10767616" y="0"/>
                </a:lnTo>
                <a:lnTo>
                  <a:pt x="10767616" y="5418000"/>
                </a:lnTo>
                <a:lnTo>
                  <a:pt x="0" y="5418000"/>
                </a:lnTo>
                <a:lnTo>
                  <a:pt x="0" y="0"/>
                </a:lnTo>
                <a:lnTo>
                  <a:pt x="2921260" y="0"/>
                </a:lnTo>
              </a:path>
            </a:pathLst>
          </a:custGeom>
          <a:noFill/>
          <a:ln>
            <a:solidFill>
              <a:schemeClr val="accent4"/>
            </a:solidFill>
            <a:headEnd type="diamond"/>
            <a:tailEnd type="diamon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1CF587A-B161-455A-8783-631E82DF3D52}"/>
              </a:ext>
            </a:extLst>
          </p:cNvPr>
          <p:cNvSpPr/>
          <p:nvPr userDrawn="1"/>
        </p:nvSpPr>
        <p:spPr>
          <a:xfrm flipH="1">
            <a:off x="11125201" y="720000"/>
            <a:ext cx="360000" cy="360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019867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fallOver"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 Left Dar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8107A34A-1BB3-4673-8E88-53D27CCD8A14}"/>
              </a:ext>
            </a:extLst>
          </p:cNvPr>
          <p:cNvSpPr/>
          <p:nvPr userDrawn="1"/>
        </p:nvSpPr>
        <p:spPr>
          <a:xfrm>
            <a:off x="360000" y="360000"/>
            <a:ext cx="11473200" cy="613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ADF43FB-5D85-4CAC-94B0-3E2C9D518297}"/>
              </a:ext>
            </a:extLst>
          </p:cNvPr>
          <p:cNvSpPr/>
          <p:nvPr userDrawn="1"/>
        </p:nvSpPr>
        <p:spPr>
          <a:xfrm>
            <a:off x="0" y="2385000"/>
            <a:ext cx="720000" cy="2088000"/>
          </a:xfrm>
          <a:prstGeom prst="rect">
            <a:avLst/>
          </a:prstGeom>
          <a:solidFill>
            <a:schemeClr val="accent3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DEF3112-D486-4882-BC48-3F76333284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3851" y="2453081"/>
            <a:ext cx="4015409" cy="1330688"/>
          </a:xfrm>
        </p:spPr>
        <p:txBody>
          <a:bodyPr anchor="b"/>
          <a:lstStyle>
            <a:lvl1pPr algn="ctr">
              <a:defRPr i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C53C519-9032-4600-BB7F-55E3FE85075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ADAF790-447F-4F64-BFC2-EE7CB51D09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A282B3E-4E3B-4D3F-AC29-B6E963F9C7A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00DE010-77BA-4E35-97A1-A032049D87CB}"/>
              </a:ext>
            </a:extLst>
          </p:cNvPr>
          <p:cNvSpPr/>
          <p:nvPr userDrawn="1"/>
        </p:nvSpPr>
        <p:spPr>
          <a:xfrm>
            <a:off x="11112000" y="2385000"/>
            <a:ext cx="1080000" cy="2088000"/>
          </a:xfrm>
          <a:prstGeom prst="rect">
            <a:avLst/>
          </a:prstGeom>
          <a:solidFill>
            <a:schemeClr val="accent3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7DA9AB89-FE71-4487-BE1F-7DA75DEB7CC3}"/>
              </a:ext>
            </a:extLst>
          </p:cNvPr>
          <p:cNvSpPr/>
          <p:nvPr userDrawn="1"/>
        </p:nvSpPr>
        <p:spPr>
          <a:xfrm rot="16200000">
            <a:off x="3387001" y="-1960199"/>
            <a:ext cx="5418000" cy="10778400"/>
          </a:xfrm>
          <a:custGeom>
            <a:avLst/>
            <a:gdLst>
              <a:gd name="connsiteX0" fmla="*/ 0 w 10767616"/>
              <a:gd name="connsiteY0" fmla="*/ 0 h 5418000"/>
              <a:gd name="connsiteX1" fmla="*/ 2921260 w 10767616"/>
              <a:gd name="connsiteY1" fmla="*/ 0 h 5418000"/>
              <a:gd name="connsiteX2" fmla="*/ 2921260 w 10767616"/>
              <a:gd name="connsiteY2" fmla="*/ 246371 h 5418000"/>
              <a:gd name="connsiteX3" fmla="*/ 7861969 w 10767616"/>
              <a:gd name="connsiteY3" fmla="*/ 246371 h 5418000"/>
              <a:gd name="connsiteX4" fmla="*/ 7861969 w 10767616"/>
              <a:gd name="connsiteY4" fmla="*/ 0 h 5418000"/>
              <a:gd name="connsiteX5" fmla="*/ 10767616 w 10767616"/>
              <a:gd name="connsiteY5" fmla="*/ 0 h 5418000"/>
              <a:gd name="connsiteX6" fmla="*/ 10767616 w 10767616"/>
              <a:gd name="connsiteY6" fmla="*/ 5418000 h 5418000"/>
              <a:gd name="connsiteX7" fmla="*/ 0 w 10767616"/>
              <a:gd name="connsiteY7" fmla="*/ 5418000 h 5418000"/>
              <a:gd name="connsiteX0" fmla="*/ 7861969 w 10767616"/>
              <a:gd name="connsiteY0" fmla="*/ 246371 h 5418000"/>
              <a:gd name="connsiteX1" fmla="*/ 7861969 w 10767616"/>
              <a:gd name="connsiteY1" fmla="*/ 0 h 5418000"/>
              <a:gd name="connsiteX2" fmla="*/ 10767616 w 10767616"/>
              <a:gd name="connsiteY2" fmla="*/ 0 h 5418000"/>
              <a:gd name="connsiteX3" fmla="*/ 10767616 w 10767616"/>
              <a:gd name="connsiteY3" fmla="*/ 5418000 h 5418000"/>
              <a:gd name="connsiteX4" fmla="*/ 0 w 10767616"/>
              <a:gd name="connsiteY4" fmla="*/ 5418000 h 5418000"/>
              <a:gd name="connsiteX5" fmla="*/ 0 w 10767616"/>
              <a:gd name="connsiteY5" fmla="*/ 0 h 5418000"/>
              <a:gd name="connsiteX6" fmla="*/ 2921260 w 10767616"/>
              <a:gd name="connsiteY6" fmla="*/ 0 h 5418000"/>
              <a:gd name="connsiteX7" fmla="*/ 2921260 w 10767616"/>
              <a:gd name="connsiteY7" fmla="*/ 246371 h 5418000"/>
              <a:gd name="connsiteX8" fmla="*/ 7953409 w 10767616"/>
              <a:gd name="connsiteY8" fmla="*/ 337811 h 5418000"/>
              <a:gd name="connsiteX0" fmla="*/ 7861969 w 10767616"/>
              <a:gd name="connsiteY0" fmla="*/ 246371 h 5418000"/>
              <a:gd name="connsiteX1" fmla="*/ 7861969 w 10767616"/>
              <a:gd name="connsiteY1" fmla="*/ 0 h 5418000"/>
              <a:gd name="connsiteX2" fmla="*/ 10767616 w 10767616"/>
              <a:gd name="connsiteY2" fmla="*/ 0 h 5418000"/>
              <a:gd name="connsiteX3" fmla="*/ 10767616 w 10767616"/>
              <a:gd name="connsiteY3" fmla="*/ 5418000 h 5418000"/>
              <a:gd name="connsiteX4" fmla="*/ 0 w 10767616"/>
              <a:gd name="connsiteY4" fmla="*/ 5418000 h 5418000"/>
              <a:gd name="connsiteX5" fmla="*/ 0 w 10767616"/>
              <a:gd name="connsiteY5" fmla="*/ 0 h 5418000"/>
              <a:gd name="connsiteX6" fmla="*/ 2921260 w 10767616"/>
              <a:gd name="connsiteY6" fmla="*/ 0 h 5418000"/>
              <a:gd name="connsiteX7" fmla="*/ 2921260 w 10767616"/>
              <a:gd name="connsiteY7" fmla="*/ 246371 h 5418000"/>
              <a:gd name="connsiteX0" fmla="*/ 7861969 w 10767616"/>
              <a:gd name="connsiteY0" fmla="*/ 0 h 5418000"/>
              <a:gd name="connsiteX1" fmla="*/ 10767616 w 10767616"/>
              <a:gd name="connsiteY1" fmla="*/ 0 h 5418000"/>
              <a:gd name="connsiteX2" fmla="*/ 10767616 w 10767616"/>
              <a:gd name="connsiteY2" fmla="*/ 5418000 h 5418000"/>
              <a:gd name="connsiteX3" fmla="*/ 0 w 10767616"/>
              <a:gd name="connsiteY3" fmla="*/ 5418000 h 5418000"/>
              <a:gd name="connsiteX4" fmla="*/ 0 w 10767616"/>
              <a:gd name="connsiteY4" fmla="*/ 0 h 5418000"/>
              <a:gd name="connsiteX5" fmla="*/ 2921260 w 10767616"/>
              <a:gd name="connsiteY5" fmla="*/ 0 h 5418000"/>
              <a:gd name="connsiteX6" fmla="*/ 2921260 w 10767616"/>
              <a:gd name="connsiteY6" fmla="*/ 246371 h 5418000"/>
              <a:gd name="connsiteX0" fmla="*/ 7861969 w 10767616"/>
              <a:gd name="connsiteY0" fmla="*/ 0 h 5418000"/>
              <a:gd name="connsiteX1" fmla="*/ 10767616 w 10767616"/>
              <a:gd name="connsiteY1" fmla="*/ 0 h 5418000"/>
              <a:gd name="connsiteX2" fmla="*/ 10767616 w 10767616"/>
              <a:gd name="connsiteY2" fmla="*/ 5418000 h 5418000"/>
              <a:gd name="connsiteX3" fmla="*/ 0 w 10767616"/>
              <a:gd name="connsiteY3" fmla="*/ 5418000 h 5418000"/>
              <a:gd name="connsiteX4" fmla="*/ 0 w 10767616"/>
              <a:gd name="connsiteY4" fmla="*/ 0 h 5418000"/>
              <a:gd name="connsiteX5" fmla="*/ 2921260 w 10767616"/>
              <a:gd name="connsiteY5" fmla="*/ 0 h 541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767616" h="5418000">
                <a:moveTo>
                  <a:pt x="7861969" y="0"/>
                </a:moveTo>
                <a:lnTo>
                  <a:pt x="10767616" y="0"/>
                </a:lnTo>
                <a:lnTo>
                  <a:pt x="10767616" y="5418000"/>
                </a:lnTo>
                <a:lnTo>
                  <a:pt x="0" y="5418000"/>
                </a:lnTo>
                <a:lnTo>
                  <a:pt x="0" y="0"/>
                </a:lnTo>
                <a:lnTo>
                  <a:pt x="2921260" y="0"/>
                </a:lnTo>
              </a:path>
            </a:pathLst>
          </a:custGeom>
          <a:noFill/>
          <a:ln>
            <a:solidFill>
              <a:schemeClr val="bg1"/>
            </a:solidFill>
            <a:headEnd type="diamond"/>
            <a:tailEnd type="diamon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2BB0C100-97B0-4EEE-B661-715650D5E826}"/>
              </a:ext>
            </a:extLst>
          </p:cNvPr>
          <p:cNvSpPr/>
          <p:nvPr userDrawn="1"/>
        </p:nvSpPr>
        <p:spPr>
          <a:xfrm flipH="1">
            <a:off x="706800" y="5778001"/>
            <a:ext cx="360000" cy="360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404814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fallOver"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1D9373E7-96AD-4D3A-89FC-75B37BB2C87B}"/>
              </a:ext>
            </a:extLst>
          </p:cNvPr>
          <p:cNvSpPr/>
          <p:nvPr userDrawn="1"/>
        </p:nvSpPr>
        <p:spPr>
          <a:xfrm>
            <a:off x="360000" y="360000"/>
            <a:ext cx="11473200" cy="613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01CD27-564C-4C36-AFC8-1DAB684F65E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88FFDF-C113-4368-A9BD-F6D9A2962B8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A282B3E-4E3B-4D3F-AC29-B6E963F9C7A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941548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fallOver"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 with Bor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1D9373E7-96AD-4D3A-89FC-75B37BB2C87B}"/>
              </a:ext>
            </a:extLst>
          </p:cNvPr>
          <p:cNvSpPr/>
          <p:nvPr userDrawn="1"/>
        </p:nvSpPr>
        <p:spPr>
          <a:xfrm>
            <a:off x="360000" y="360000"/>
            <a:ext cx="11473200" cy="613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01CD27-564C-4C36-AFC8-1DAB684F65E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88FFDF-C113-4368-A9BD-F6D9A2962B8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A282B3E-4E3B-4D3F-AC29-B6E963F9C7A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82268F6-10A6-447E-9928-37CC0D5A4B0A}"/>
              </a:ext>
            </a:extLst>
          </p:cNvPr>
          <p:cNvSpPr/>
          <p:nvPr userDrawn="1"/>
        </p:nvSpPr>
        <p:spPr>
          <a:xfrm>
            <a:off x="720000" y="720000"/>
            <a:ext cx="10753200" cy="5382000"/>
          </a:xfrm>
          <a:prstGeom prst="rect">
            <a:avLst/>
          </a:prstGeom>
          <a:noFill/>
          <a:ln>
            <a:solidFill>
              <a:schemeClr val="accent3"/>
            </a:solidFill>
            <a:headEnd type="diamond"/>
            <a:tailEnd type="diamon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086364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fallOver"/>
      </p:transition>
    </mc:Choice>
    <mc:Fallback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26280A-DD18-47F6-A3B4-3B0571BE0C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987424"/>
            <a:ext cx="3932237" cy="106997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055BB1-64FB-4BD8-95CC-0516CA79BE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4364E89-A8EE-406F-81DD-C6357B15CC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08C719C-3F6B-4A74-BAD7-C48CE3BB03E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8CFE0CD-5513-4A5E-9C88-11D165C6291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A282B3E-4E3B-4D3F-AC29-B6E963F9C7A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346753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fallOver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icture with Cap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82786114-9098-435A-92ED-EB5C60A8594F}"/>
              </a:ext>
            </a:extLst>
          </p:cNvPr>
          <p:cNvSpPr/>
          <p:nvPr userDrawn="1"/>
        </p:nvSpPr>
        <p:spPr>
          <a:xfrm>
            <a:off x="360000" y="360000"/>
            <a:ext cx="11473200" cy="613800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23677EC-F535-460C-B8F2-2DE379673467}"/>
              </a:ext>
            </a:extLst>
          </p:cNvPr>
          <p:cNvSpPr/>
          <p:nvPr/>
        </p:nvSpPr>
        <p:spPr>
          <a:xfrm>
            <a:off x="7538301" y="359999"/>
            <a:ext cx="4294899" cy="6138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3C0D9D9-BD9E-4496-B006-48F8564772EA}"/>
              </a:ext>
            </a:extLst>
          </p:cNvPr>
          <p:cNvSpPr/>
          <p:nvPr/>
        </p:nvSpPr>
        <p:spPr>
          <a:xfrm>
            <a:off x="7180411" y="711624"/>
            <a:ext cx="4294899" cy="53820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7B97580-930D-4D78-B1CF-B3362065422C}"/>
              </a:ext>
            </a:extLst>
          </p:cNvPr>
          <p:cNvSpPr/>
          <p:nvPr/>
        </p:nvSpPr>
        <p:spPr>
          <a:xfrm flipH="1">
            <a:off x="7538301" y="724153"/>
            <a:ext cx="357889" cy="357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F7CCE60-6E08-4CDE-B013-9C636A46C8A2}"/>
              </a:ext>
            </a:extLst>
          </p:cNvPr>
          <p:cNvSpPr/>
          <p:nvPr/>
        </p:nvSpPr>
        <p:spPr>
          <a:xfrm flipH="1">
            <a:off x="7538301" y="5739959"/>
            <a:ext cx="357889" cy="35788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C9B2250-3DBA-4931-BA35-E001AF48DACB}"/>
              </a:ext>
            </a:extLst>
          </p:cNvPr>
          <p:cNvSpPr/>
          <p:nvPr/>
        </p:nvSpPr>
        <p:spPr>
          <a:xfrm>
            <a:off x="6817676" y="4469671"/>
            <a:ext cx="720624" cy="2028329"/>
          </a:xfrm>
          <a:prstGeom prst="rect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4C4AC3B-AEEF-47EF-9226-CF64AC78260D}"/>
              </a:ext>
            </a:extLst>
          </p:cNvPr>
          <p:cNvSpPr>
            <a:spLocks noGrp="1"/>
          </p:cNvSpPr>
          <p:nvPr userDrawn="1">
            <p:ph type="ctrTitle"/>
          </p:nvPr>
        </p:nvSpPr>
        <p:spPr>
          <a:xfrm>
            <a:off x="7871790" y="2042319"/>
            <a:ext cx="3168000" cy="2387600"/>
          </a:xfrm>
        </p:spPr>
        <p:txBody>
          <a:bodyPr lIns="0" tIns="0" rIns="0" bIns="0" anchor="b">
            <a:normAutofit/>
          </a:bodyPr>
          <a:lstStyle>
            <a:lvl1pPr algn="ctr">
              <a:lnSpc>
                <a:spcPct val="80000"/>
              </a:lnSpc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A6BF959-E47C-478B-BD16-0D4D033531B8}"/>
              </a:ext>
            </a:extLst>
          </p:cNvPr>
          <p:cNvSpPr>
            <a:spLocks noGrp="1"/>
          </p:cNvSpPr>
          <p:nvPr userDrawn="1">
            <p:ph type="subTitle" idx="1"/>
          </p:nvPr>
        </p:nvSpPr>
        <p:spPr>
          <a:xfrm>
            <a:off x="7871790" y="5166704"/>
            <a:ext cx="3168000" cy="766957"/>
          </a:xfrm>
        </p:spPr>
        <p:txBody>
          <a:bodyPr lIns="0" tIns="0" rIns="0" bIns="0">
            <a:normAutofit/>
          </a:bodyPr>
          <a:lstStyle>
            <a:lvl1pPr marL="0" indent="0" algn="ctr">
              <a:buNone/>
              <a:defRPr sz="2000" i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A85E8A1-43CB-4B51-9B45-2010B5833B02}"/>
              </a:ext>
            </a:extLst>
          </p:cNvPr>
          <p:cNvSpPr>
            <a:spLocks noGrp="1"/>
          </p:cNvSpPr>
          <p:nvPr userDrawn="1">
            <p:ph type="ft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3758FB8-19A9-47B1-8D16-FC78E7E2D1ED}"/>
              </a:ext>
            </a:extLst>
          </p:cNvPr>
          <p:cNvSpPr>
            <a:spLocks noGrp="1"/>
          </p:cNvSpPr>
          <p:nvPr userDrawn="1">
            <p:ph type="sldNum" sz="quarter" idx="11"/>
          </p:nvPr>
        </p:nvSpPr>
        <p:spPr/>
        <p:txBody>
          <a:bodyPr/>
          <a:lstStyle/>
          <a:p>
            <a:fld id="{BA282B3E-4E3B-4D3F-AC29-B6E963F9C7A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8180DC9F-82D9-470B-A264-73E211A439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0000" y="720000"/>
            <a:ext cx="6818300" cy="53820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800" i="1"/>
            </a:lvl1pPr>
          </a:lstStyle>
          <a:p>
            <a:r>
              <a:rPr lang="en-US" dirty="0"/>
              <a:t>Insert Your Picture Here</a:t>
            </a:r>
          </a:p>
        </p:txBody>
      </p:sp>
    </p:spTree>
    <p:extLst>
      <p:ext uri="{BB962C8B-B14F-4D97-AF65-F5344CB8AC3E}">
        <p14:creationId xmlns:p14="http://schemas.microsoft.com/office/powerpoint/2010/main" val="387440013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fallOver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B54312-8F47-47A2-B516-8177B86706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i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404CAD-77D6-446D-9A66-D58B8AE176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8B61B44-10FA-428B-8BF8-C394F5615CF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223D0DA-91AB-4EBB-8EB2-6AA2C48D51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A282B3E-4E3B-4D3F-AC29-B6E963F9C7A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D41F296-3DCB-4C9E-952C-F67314DAE035}"/>
              </a:ext>
            </a:extLst>
          </p:cNvPr>
          <p:cNvSpPr/>
          <p:nvPr userDrawn="1"/>
        </p:nvSpPr>
        <p:spPr>
          <a:xfrm>
            <a:off x="4386000" y="0"/>
            <a:ext cx="3420000" cy="720000"/>
          </a:xfrm>
          <a:prstGeom prst="rect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8D70D7B-44ED-404A-AE13-9736DF7B3B33}"/>
              </a:ext>
            </a:extLst>
          </p:cNvPr>
          <p:cNvSpPr/>
          <p:nvPr userDrawn="1"/>
        </p:nvSpPr>
        <p:spPr>
          <a:xfrm flipH="1">
            <a:off x="4026000" y="359999"/>
            <a:ext cx="360000" cy="360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4B41035-2FD8-4902-B929-588169F22676}"/>
              </a:ext>
            </a:extLst>
          </p:cNvPr>
          <p:cNvSpPr/>
          <p:nvPr userDrawn="1"/>
        </p:nvSpPr>
        <p:spPr>
          <a:xfrm flipH="1">
            <a:off x="7806000" y="359999"/>
            <a:ext cx="360000" cy="36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5A932B8-FAA6-4A87-B8F7-68ED82F755E7}"/>
              </a:ext>
            </a:extLst>
          </p:cNvPr>
          <p:cNvSpPr/>
          <p:nvPr userDrawn="1"/>
        </p:nvSpPr>
        <p:spPr>
          <a:xfrm>
            <a:off x="4386000" y="6498000"/>
            <a:ext cx="3420000" cy="360000"/>
          </a:xfrm>
          <a:prstGeom prst="rect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516568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fallOver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Narrow Title and Content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>
            <a:extLst>
              <a:ext uri="{FF2B5EF4-FFF2-40B4-BE49-F238E27FC236}">
                <a16:creationId xmlns:a16="http://schemas.microsoft.com/office/drawing/2014/main" id="{5D493F5F-AC40-4F60-A0B1-577DF95C5348}"/>
              </a:ext>
            </a:extLst>
          </p:cNvPr>
          <p:cNvSpPr/>
          <p:nvPr userDrawn="1"/>
        </p:nvSpPr>
        <p:spPr>
          <a:xfrm>
            <a:off x="360000" y="360000"/>
            <a:ext cx="11473200" cy="613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57611CC6-4034-4273-B7B4-094F017E5B09}"/>
              </a:ext>
            </a:extLst>
          </p:cNvPr>
          <p:cNvSpPr/>
          <p:nvPr userDrawn="1"/>
        </p:nvSpPr>
        <p:spPr>
          <a:xfrm flipH="1">
            <a:off x="11473200" y="6138000"/>
            <a:ext cx="360000" cy="36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6B54312-8F47-47A2-B516-8177B86706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76250" y="894521"/>
            <a:ext cx="2577549" cy="1858617"/>
          </a:xfrm>
        </p:spPr>
        <p:txBody>
          <a:bodyPr anchor="b">
            <a:normAutofit/>
          </a:bodyPr>
          <a:lstStyle>
            <a:lvl1pPr algn="ctr">
              <a:defRPr sz="3200" i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404CAD-77D6-446D-9A66-D58B8AE176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76252" y="3856383"/>
            <a:ext cx="2577548" cy="21070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8B61B44-10FA-428B-8BF8-C394F5615CF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223D0DA-91AB-4EBB-8EB2-6AA2C48D51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A282B3E-4E3B-4D3F-AC29-B6E963F9C7A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29751C31-CBB5-46BC-BEF2-9804C8527D67}"/>
              </a:ext>
            </a:extLst>
          </p:cNvPr>
          <p:cNvSpPr/>
          <p:nvPr userDrawn="1"/>
        </p:nvSpPr>
        <p:spPr>
          <a:xfrm>
            <a:off x="8584635" y="713698"/>
            <a:ext cx="2879560" cy="5418000"/>
          </a:xfrm>
          <a:custGeom>
            <a:avLst/>
            <a:gdLst>
              <a:gd name="connsiteX0" fmla="*/ 0 w 2879560"/>
              <a:gd name="connsiteY0" fmla="*/ 0 h 5418000"/>
              <a:gd name="connsiteX1" fmla="*/ 179215 w 2879560"/>
              <a:gd name="connsiteY1" fmla="*/ 0 h 5418000"/>
              <a:gd name="connsiteX2" fmla="*/ 179215 w 2879560"/>
              <a:gd name="connsiteY2" fmla="*/ 366302 h 5418000"/>
              <a:gd name="connsiteX3" fmla="*/ 2700346 w 2879560"/>
              <a:gd name="connsiteY3" fmla="*/ 366302 h 5418000"/>
              <a:gd name="connsiteX4" fmla="*/ 2700346 w 2879560"/>
              <a:gd name="connsiteY4" fmla="*/ 0 h 5418000"/>
              <a:gd name="connsiteX5" fmla="*/ 2879560 w 2879560"/>
              <a:gd name="connsiteY5" fmla="*/ 0 h 5418000"/>
              <a:gd name="connsiteX6" fmla="*/ 2879560 w 2879560"/>
              <a:gd name="connsiteY6" fmla="*/ 5418000 h 5418000"/>
              <a:gd name="connsiteX7" fmla="*/ 0 w 2879560"/>
              <a:gd name="connsiteY7" fmla="*/ 5418000 h 5418000"/>
              <a:gd name="connsiteX0" fmla="*/ 2700346 w 2879560"/>
              <a:gd name="connsiteY0" fmla="*/ 366302 h 5418000"/>
              <a:gd name="connsiteX1" fmla="*/ 2700346 w 2879560"/>
              <a:gd name="connsiteY1" fmla="*/ 0 h 5418000"/>
              <a:gd name="connsiteX2" fmla="*/ 2879560 w 2879560"/>
              <a:gd name="connsiteY2" fmla="*/ 0 h 5418000"/>
              <a:gd name="connsiteX3" fmla="*/ 2879560 w 2879560"/>
              <a:gd name="connsiteY3" fmla="*/ 5418000 h 5418000"/>
              <a:gd name="connsiteX4" fmla="*/ 0 w 2879560"/>
              <a:gd name="connsiteY4" fmla="*/ 5418000 h 5418000"/>
              <a:gd name="connsiteX5" fmla="*/ 0 w 2879560"/>
              <a:gd name="connsiteY5" fmla="*/ 0 h 5418000"/>
              <a:gd name="connsiteX6" fmla="*/ 179215 w 2879560"/>
              <a:gd name="connsiteY6" fmla="*/ 0 h 5418000"/>
              <a:gd name="connsiteX7" fmla="*/ 179215 w 2879560"/>
              <a:gd name="connsiteY7" fmla="*/ 366302 h 5418000"/>
              <a:gd name="connsiteX8" fmla="*/ 2791786 w 2879560"/>
              <a:gd name="connsiteY8" fmla="*/ 457742 h 5418000"/>
              <a:gd name="connsiteX0" fmla="*/ 2700346 w 2879560"/>
              <a:gd name="connsiteY0" fmla="*/ 366302 h 5418000"/>
              <a:gd name="connsiteX1" fmla="*/ 2700346 w 2879560"/>
              <a:gd name="connsiteY1" fmla="*/ 0 h 5418000"/>
              <a:gd name="connsiteX2" fmla="*/ 2879560 w 2879560"/>
              <a:gd name="connsiteY2" fmla="*/ 0 h 5418000"/>
              <a:gd name="connsiteX3" fmla="*/ 2879560 w 2879560"/>
              <a:gd name="connsiteY3" fmla="*/ 5418000 h 5418000"/>
              <a:gd name="connsiteX4" fmla="*/ 0 w 2879560"/>
              <a:gd name="connsiteY4" fmla="*/ 5418000 h 5418000"/>
              <a:gd name="connsiteX5" fmla="*/ 0 w 2879560"/>
              <a:gd name="connsiteY5" fmla="*/ 0 h 5418000"/>
              <a:gd name="connsiteX6" fmla="*/ 179215 w 2879560"/>
              <a:gd name="connsiteY6" fmla="*/ 0 h 5418000"/>
              <a:gd name="connsiteX7" fmla="*/ 179215 w 2879560"/>
              <a:gd name="connsiteY7" fmla="*/ 366302 h 5418000"/>
              <a:gd name="connsiteX0" fmla="*/ 2700346 w 2879560"/>
              <a:gd name="connsiteY0" fmla="*/ 0 h 5418000"/>
              <a:gd name="connsiteX1" fmla="*/ 2879560 w 2879560"/>
              <a:gd name="connsiteY1" fmla="*/ 0 h 5418000"/>
              <a:gd name="connsiteX2" fmla="*/ 2879560 w 2879560"/>
              <a:gd name="connsiteY2" fmla="*/ 5418000 h 5418000"/>
              <a:gd name="connsiteX3" fmla="*/ 0 w 2879560"/>
              <a:gd name="connsiteY3" fmla="*/ 5418000 h 5418000"/>
              <a:gd name="connsiteX4" fmla="*/ 0 w 2879560"/>
              <a:gd name="connsiteY4" fmla="*/ 0 h 5418000"/>
              <a:gd name="connsiteX5" fmla="*/ 179215 w 2879560"/>
              <a:gd name="connsiteY5" fmla="*/ 0 h 5418000"/>
              <a:gd name="connsiteX6" fmla="*/ 179215 w 2879560"/>
              <a:gd name="connsiteY6" fmla="*/ 366302 h 5418000"/>
              <a:gd name="connsiteX0" fmla="*/ 2700346 w 2879560"/>
              <a:gd name="connsiteY0" fmla="*/ 0 h 5418000"/>
              <a:gd name="connsiteX1" fmla="*/ 2879560 w 2879560"/>
              <a:gd name="connsiteY1" fmla="*/ 0 h 5418000"/>
              <a:gd name="connsiteX2" fmla="*/ 2879560 w 2879560"/>
              <a:gd name="connsiteY2" fmla="*/ 5418000 h 5418000"/>
              <a:gd name="connsiteX3" fmla="*/ 0 w 2879560"/>
              <a:gd name="connsiteY3" fmla="*/ 5418000 h 5418000"/>
              <a:gd name="connsiteX4" fmla="*/ 0 w 2879560"/>
              <a:gd name="connsiteY4" fmla="*/ 0 h 5418000"/>
              <a:gd name="connsiteX5" fmla="*/ 179215 w 2879560"/>
              <a:gd name="connsiteY5" fmla="*/ 0 h 541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79560" h="5418000">
                <a:moveTo>
                  <a:pt x="2700346" y="0"/>
                </a:moveTo>
                <a:lnTo>
                  <a:pt x="2879560" y="0"/>
                </a:lnTo>
                <a:lnTo>
                  <a:pt x="2879560" y="5418000"/>
                </a:lnTo>
                <a:lnTo>
                  <a:pt x="0" y="5418000"/>
                </a:lnTo>
                <a:lnTo>
                  <a:pt x="0" y="0"/>
                </a:lnTo>
                <a:lnTo>
                  <a:pt x="179215" y="0"/>
                </a:lnTo>
              </a:path>
            </a:pathLst>
          </a:custGeom>
          <a:noFill/>
          <a:ln>
            <a:solidFill>
              <a:schemeClr val="accent6"/>
            </a:solidFill>
            <a:headEnd type="diamond"/>
            <a:tailEnd type="diamon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CB40DD56-3645-4CAC-A799-EB46A6AAC51E}"/>
              </a:ext>
            </a:extLst>
          </p:cNvPr>
          <p:cNvSpPr/>
          <p:nvPr userDrawn="1"/>
        </p:nvSpPr>
        <p:spPr>
          <a:xfrm>
            <a:off x="8918534" y="0"/>
            <a:ext cx="2211762" cy="1080000"/>
          </a:xfrm>
          <a:prstGeom prst="rect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Picture Placeholder 17">
            <a:extLst>
              <a:ext uri="{FF2B5EF4-FFF2-40B4-BE49-F238E27FC236}">
                <a16:creationId xmlns:a16="http://schemas.microsoft.com/office/drawing/2014/main" id="{FD7451B0-4AF9-40E1-AFCF-05D4F056CA65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0000" y="720000"/>
            <a:ext cx="7498800" cy="5382000"/>
          </a:xfrm>
        </p:spPr>
        <p:txBody>
          <a:bodyPr anchor="ctr"/>
          <a:lstStyle>
            <a:lvl1pPr marL="0" indent="0" algn="ctr">
              <a:buNone/>
              <a:defRPr i="1"/>
            </a:lvl1pPr>
          </a:lstStyle>
          <a:p>
            <a:r>
              <a:rPr lang="en-US" dirty="0"/>
              <a:t>Insert Your Picture Here</a:t>
            </a:r>
          </a:p>
        </p:txBody>
      </p:sp>
    </p:spTree>
    <p:extLst>
      <p:ext uri="{BB962C8B-B14F-4D97-AF65-F5344CB8AC3E}">
        <p14:creationId xmlns:p14="http://schemas.microsoft.com/office/powerpoint/2010/main" val="401441557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fallOver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Content with Imag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>
            <a:extLst>
              <a:ext uri="{FF2B5EF4-FFF2-40B4-BE49-F238E27FC236}">
                <a16:creationId xmlns:a16="http://schemas.microsoft.com/office/drawing/2014/main" id="{5D493F5F-AC40-4F60-A0B1-577DF95C5348}"/>
              </a:ext>
            </a:extLst>
          </p:cNvPr>
          <p:cNvSpPr/>
          <p:nvPr userDrawn="1"/>
        </p:nvSpPr>
        <p:spPr>
          <a:xfrm>
            <a:off x="360000" y="360000"/>
            <a:ext cx="11473200" cy="613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CB40DD56-3645-4CAC-A799-EB46A6AAC51E}"/>
              </a:ext>
            </a:extLst>
          </p:cNvPr>
          <p:cNvSpPr/>
          <p:nvPr userDrawn="1"/>
        </p:nvSpPr>
        <p:spPr>
          <a:xfrm>
            <a:off x="1080000" y="0"/>
            <a:ext cx="2520000" cy="2304000"/>
          </a:xfrm>
          <a:prstGeom prst="rect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91F11B5-8838-43F4-B445-480FB80FCC73}"/>
              </a:ext>
            </a:extLst>
          </p:cNvPr>
          <p:cNvSpPr/>
          <p:nvPr userDrawn="1"/>
        </p:nvSpPr>
        <p:spPr>
          <a:xfrm>
            <a:off x="1080000" y="5760000"/>
            <a:ext cx="2520000" cy="1098000"/>
          </a:xfrm>
          <a:prstGeom prst="rect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6B54312-8F47-47A2-B516-8177B86706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2817" y="213691"/>
            <a:ext cx="2279373" cy="1858617"/>
          </a:xfrm>
        </p:spPr>
        <p:txBody>
          <a:bodyPr anchor="b">
            <a:normAutofit/>
          </a:bodyPr>
          <a:lstStyle>
            <a:lvl1pPr algn="ctr">
              <a:defRPr sz="3200" i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8B61B44-10FA-428B-8BF8-C394F5615CF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223D0DA-91AB-4EBB-8EB2-6AA2C48D51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A282B3E-4E3B-4D3F-AC29-B6E963F9C7A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8" name="Picture Placeholder 17">
            <a:extLst>
              <a:ext uri="{FF2B5EF4-FFF2-40B4-BE49-F238E27FC236}">
                <a16:creationId xmlns:a16="http://schemas.microsoft.com/office/drawing/2014/main" id="{FD7451B0-4AF9-40E1-AFCF-05D4F056CA65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1080000" y="2304000"/>
            <a:ext cx="2520000" cy="3454357"/>
          </a:xfrm>
        </p:spPr>
        <p:txBody>
          <a:bodyPr anchor="ctr"/>
          <a:lstStyle>
            <a:lvl1pPr marL="0" indent="0" algn="ctr">
              <a:buNone/>
              <a:defRPr i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Insert Your Picture Here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0CE2A558-A752-4F84-96CD-9C73D34C3EB7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373563" y="2674144"/>
            <a:ext cx="6529387" cy="1509713"/>
          </a:xfrm>
        </p:spPr>
        <p:txBody>
          <a:bodyPr anchor="ctr">
            <a:normAutofit/>
          </a:bodyPr>
          <a:lstStyle>
            <a:lvl1pPr marL="0" indent="0" algn="ctr">
              <a:buNone/>
              <a:defRPr sz="3600">
                <a:solidFill>
                  <a:schemeClr val="bg1"/>
                </a:solidFill>
              </a:defRPr>
            </a:lvl1pPr>
            <a:lvl2pPr marL="457200" indent="0">
              <a:buNone/>
              <a:defRPr>
                <a:solidFill>
                  <a:schemeClr val="bg1"/>
                </a:solidFill>
              </a:defRPr>
            </a:lvl2pPr>
            <a:lvl3pPr marL="914400" indent="0">
              <a:buNone/>
              <a:defRPr>
                <a:solidFill>
                  <a:schemeClr val="bg1"/>
                </a:solidFill>
              </a:defRPr>
            </a:lvl3pPr>
            <a:lvl4pPr marL="1371600" indent="0">
              <a:buNone/>
              <a:defRPr>
                <a:solidFill>
                  <a:schemeClr val="bg1"/>
                </a:solidFill>
              </a:defRPr>
            </a:lvl4pPr>
            <a:lvl5pPr marL="18288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Write something memorable…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B71E4597-9A31-4A37-A907-D3F61EB7F82E}"/>
              </a:ext>
            </a:extLst>
          </p:cNvPr>
          <p:cNvSpPr/>
          <p:nvPr userDrawn="1"/>
        </p:nvSpPr>
        <p:spPr>
          <a:xfrm flipH="1">
            <a:off x="10768500" y="5395300"/>
            <a:ext cx="360000" cy="360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BC246D3C-862F-4C73-8928-347E381A9763}"/>
              </a:ext>
            </a:extLst>
          </p:cNvPr>
          <p:cNvSpPr/>
          <p:nvPr userDrawn="1"/>
        </p:nvSpPr>
        <p:spPr>
          <a:xfrm>
            <a:off x="704386" y="713698"/>
            <a:ext cx="10767616" cy="5418000"/>
          </a:xfrm>
          <a:custGeom>
            <a:avLst/>
            <a:gdLst>
              <a:gd name="connsiteX0" fmla="*/ 0 w 10783231"/>
              <a:gd name="connsiteY0" fmla="*/ 0 h 5418000"/>
              <a:gd name="connsiteX1" fmla="*/ 97696 w 10783231"/>
              <a:gd name="connsiteY1" fmla="*/ 0 h 5418000"/>
              <a:gd name="connsiteX2" fmla="*/ 97696 w 10783231"/>
              <a:gd name="connsiteY2" fmla="*/ 1578240 h 5418000"/>
              <a:gd name="connsiteX3" fmla="*/ 3148264 w 10783231"/>
              <a:gd name="connsiteY3" fmla="*/ 1578240 h 5418000"/>
              <a:gd name="connsiteX4" fmla="*/ 3148264 w 10783231"/>
              <a:gd name="connsiteY4" fmla="*/ 0 h 5418000"/>
              <a:gd name="connsiteX5" fmla="*/ 10783231 w 10783231"/>
              <a:gd name="connsiteY5" fmla="*/ 0 h 5418000"/>
              <a:gd name="connsiteX6" fmla="*/ 10783231 w 10783231"/>
              <a:gd name="connsiteY6" fmla="*/ 5418000 h 5418000"/>
              <a:gd name="connsiteX7" fmla="*/ 0 w 10783231"/>
              <a:gd name="connsiteY7" fmla="*/ 5418000 h 5418000"/>
              <a:gd name="connsiteX0" fmla="*/ 3148264 w 10783231"/>
              <a:gd name="connsiteY0" fmla="*/ 1578240 h 5418000"/>
              <a:gd name="connsiteX1" fmla="*/ 3148264 w 10783231"/>
              <a:gd name="connsiteY1" fmla="*/ 0 h 5418000"/>
              <a:gd name="connsiteX2" fmla="*/ 10783231 w 10783231"/>
              <a:gd name="connsiteY2" fmla="*/ 0 h 5418000"/>
              <a:gd name="connsiteX3" fmla="*/ 10783231 w 10783231"/>
              <a:gd name="connsiteY3" fmla="*/ 5418000 h 5418000"/>
              <a:gd name="connsiteX4" fmla="*/ 0 w 10783231"/>
              <a:gd name="connsiteY4" fmla="*/ 5418000 h 5418000"/>
              <a:gd name="connsiteX5" fmla="*/ 0 w 10783231"/>
              <a:gd name="connsiteY5" fmla="*/ 0 h 5418000"/>
              <a:gd name="connsiteX6" fmla="*/ 97696 w 10783231"/>
              <a:gd name="connsiteY6" fmla="*/ 0 h 5418000"/>
              <a:gd name="connsiteX7" fmla="*/ 97696 w 10783231"/>
              <a:gd name="connsiteY7" fmla="*/ 1578240 h 5418000"/>
              <a:gd name="connsiteX8" fmla="*/ 3239704 w 10783231"/>
              <a:gd name="connsiteY8" fmla="*/ 1669680 h 5418000"/>
              <a:gd name="connsiteX0" fmla="*/ 3148264 w 10783231"/>
              <a:gd name="connsiteY0" fmla="*/ 1578240 h 5418000"/>
              <a:gd name="connsiteX1" fmla="*/ 3148264 w 10783231"/>
              <a:gd name="connsiteY1" fmla="*/ 0 h 5418000"/>
              <a:gd name="connsiteX2" fmla="*/ 10783231 w 10783231"/>
              <a:gd name="connsiteY2" fmla="*/ 0 h 5418000"/>
              <a:gd name="connsiteX3" fmla="*/ 10783231 w 10783231"/>
              <a:gd name="connsiteY3" fmla="*/ 5418000 h 5418000"/>
              <a:gd name="connsiteX4" fmla="*/ 0 w 10783231"/>
              <a:gd name="connsiteY4" fmla="*/ 5418000 h 5418000"/>
              <a:gd name="connsiteX5" fmla="*/ 0 w 10783231"/>
              <a:gd name="connsiteY5" fmla="*/ 0 h 5418000"/>
              <a:gd name="connsiteX6" fmla="*/ 97696 w 10783231"/>
              <a:gd name="connsiteY6" fmla="*/ 0 h 5418000"/>
              <a:gd name="connsiteX7" fmla="*/ 97696 w 10783231"/>
              <a:gd name="connsiteY7" fmla="*/ 1578240 h 5418000"/>
              <a:gd name="connsiteX0" fmla="*/ 3148264 w 10783231"/>
              <a:gd name="connsiteY0" fmla="*/ 0 h 5418000"/>
              <a:gd name="connsiteX1" fmla="*/ 10783231 w 10783231"/>
              <a:gd name="connsiteY1" fmla="*/ 0 h 5418000"/>
              <a:gd name="connsiteX2" fmla="*/ 10783231 w 10783231"/>
              <a:gd name="connsiteY2" fmla="*/ 5418000 h 5418000"/>
              <a:gd name="connsiteX3" fmla="*/ 0 w 10783231"/>
              <a:gd name="connsiteY3" fmla="*/ 5418000 h 5418000"/>
              <a:gd name="connsiteX4" fmla="*/ 0 w 10783231"/>
              <a:gd name="connsiteY4" fmla="*/ 0 h 5418000"/>
              <a:gd name="connsiteX5" fmla="*/ 97696 w 10783231"/>
              <a:gd name="connsiteY5" fmla="*/ 0 h 5418000"/>
              <a:gd name="connsiteX6" fmla="*/ 97696 w 10783231"/>
              <a:gd name="connsiteY6" fmla="*/ 1578240 h 5418000"/>
              <a:gd name="connsiteX0" fmla="*/ 3148264 w 10783231"/>
              <a:gd name="connsiteY0" fmla="*/ 0 h 5418000"/>
              <a:gd name="connsiteX1" fmla="*/ 10783231 w 10783231"/>
              <a:gd name="connsiteY1" fmla="*/ 0 h 5418000"/>
              <a:gd name="connsiteX2" fmla="*/ 10783231 w 10783231"/>
              <a:gd name="connsiteY2" fmla="*/ 5418000 h 5418000"/>
              <a:gd name="connsiteX3" fmla="*/ 0 w 10783231"/>
              <a:gd name="connsiteY3" fmla="*/ 5418000 h 5418000"/>
              <a:gd name="connsiteX4" fmla="*/ 0 w 10783231"/>
              <a:gd name="connsiteY4" fmla="*/ 0 h 5418000"/>
              <a:gd name="connsiteX5" fmla="*/ 97696 w 10783231"/>
              <a:gd name="connsiteY5" fmla="*/ 0 h 5418000"/>
              <a:gd name="connsiteX0" fmla="*/ 3148264 w 10783231"/>
              <a:gd name="connsiteY0" fmla="*/ 0 h 5418000"/>
              <a:gd name="connsiteX1" fmla="*/ 10783231 w 10783231"/>
              <a:gd name="connsiteY1" fmla="*/ 0 h 5418000"/>
              <a:gd name="connsiteX2" fmla="*/ 10783231 w 10783231"/>
              <a:gd name="connsiteY2" fmla="*/ 5418000 h 5418000"/>
              <a:gd name="connsiteX3" fmla="*/ 0 w 10783231"/>
              <a:gd name="connsiteY3" fmla="*/ 5418000 h 5418000"/>
              <a:gd name="connsiteX4" fmla="*/ 0 w 10783231"/>
              <a:gd name="connsiteY4" fmla="*/ 0 h 541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783231" h="5418000">
                <a:moveTo>
                  <a:pt x="3148264" y="0"/>
                </a:moveTo>
                <a:lnTo>
                  <a:pt x="10783231" y="0"/>
                </a:lnTo>
                <a:lnTo>
                  <a:pt x="10783231" y="5418000"/>
                </a:lnTo>
                <a:lnTo>
                  <a:pt x="0" y="5418000"/>
                </a:lnTo>
                <a:lnTo>
                  <a:pt x="0" y="0"/>
                </a:lnTo>
              </a:path>
            </a:pathLst>
          </a:custGeom>
          <a:noFill/>
          <a:ln>
            <a:solidFill>
              <a:schemeClr val="bg1"/>
            </a:solidFill>
            <a:headEnd type="diamond"/>
            <a:tailEnd type="diamon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211300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fallOver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Quote with Image and Author Nam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82786114-9098-435A-92ED-EB5C60A8594F}"/>
              </a:ext>
            </a:extLst>
          </p:cNvPr>
          <p:cNvSpPr/>
          <p:nvPr userDrawn="1"/>
        </p:nvSpPr>
        <p:spPr>
          <a:xfrm>
            <a:off x="360000" y="360000"/>
            <a:ext cx="11473200" cy="613800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Picture Placeholder 18">
            <a:extLst>
              <a:ext uri="{FF2B5EF4-FFF2-40B4-BE49-F238E27FC236}">
                <a16:creationId xmlns:a16="http://schemas.microsoft.com/office/drawing/2014/main" id="{99A351EC-2A75-45E3-AAA9-061FE77125E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0000" y="720000"/>
            <a:ext cx="10753200" cy="5382000"/>
          </a:xfrm>
          <a:custGeom>
            <a:avLst/>
            <a:gdLst>
              <a:gd name="connsiteX0" fmla="*/ 7752000 w 10753200"/>
              <a:gd name="connsiteY0" fmla="*/ 0 h 5382000"/>
              <a:gd name="connsiteX1" fmla="*/ 10753200 w 10753200"/>
              <a:gd name="connsiteY1" fmla="*/ 0 h 5382000"/>
              <a:gd name="connsiteX2" fmla="*/ 10753200 w 10753200"/>
              <a:gd name="connsiteY2" fmla="*/ 5382000 h 5382000"/>
              <a:gd name="connsiteX3" fmla="*/ 7752000 w 10753200"/>
              <a:gd name="connsiteY3" fmla="*/ 5382000 h 5382000"/>
              <a:gd name="connsiteX4" fmla="*/ 0 w 10753200"/>
              <a:gd name="connsiteY4" fmla="*/ 0 h 5382000"/>
              <a:gd name="connsiteX5" fmla="*/ 3000000 w 10753200"/>
              <a:gd name="connsiteY5" fmla="*/ 0 h 5382000"/>
              <a:gd name="connsiteX6" fmla="*/ 3000000 w 10753200"/>
              <a:gd name="connsiteY6" fmla="*/ 5382000 h 5382000"/>
              <a:gd name="connsiteX7" fmla="*/ 0 w 10753200"/>
              <a:gd name="connsiteY7" fmla="*/ 5382000 h 538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753200" h="5382000">
                <a:moveTo>
                  <a:pt x="7752000" y="0"/>
                </a:moveTo>
                <a:lnTo>
                  <a:pt x="10753200" y="0"/>
                </a:lnTo>
                <a:lnTo>
                  <a:pt x="10753200" y="5382000"/>
                </a:lnTo>
                <a:lnTo>
                  <a:pt x="7752000" y="5382000"/>
                </a:lnTo>
                <a:close/>
                <a:moveTo>
                  <a:pt x="0" y="0"/>
                </a:moveTo>
                <a:lnTo>
                  <a:pt x="3000000" y="0"/>
                </a:lnTo>
                <a:lnTo>
                  <a:pt x="3000000" y="5382000"/>
                </a:lnTo>
                <a:lnTo>
                  <a:pt x="0" y="5382000"/>
                </a:lnTo>
                <a:close/>
              </a:path>
            </a:pathLst>
          </a:custGeom>
        </p:spPr>
        <p:txBody>
          <a:bodyPr wrap="square" lIns="360000" anchor="ctr">
            <a:noAutofit/>
          </a:bodyPr>
          <a:lstStyle>
            <a:lvl1pPr marL="0" indent="0" algn="l">
              <a:buNone/>
              <a:defRPr sz="1800" i="1"/>
            </a:lvl1pPr>
          </a:lstStyle>
          <a:p>
            <a:r>
              <a:rPr lang="en-US" dirty="0"/>
              <a:t>Insert Your Picture Here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23677EC-F535-460C-B8F2-2DE379673467}"/>
              </a:ext>
            </a:extLst>
          </p:cNvPr>
          <p:cNvSpPr/>
          <p:nvPr/>
        </p:nvSpPr>
        <p:spPr>
          <a:xfrm>
            <a:off x="3720000" y="359999"/>
            <a:ext cx="4752000" cy="6138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3C0D9D9-BD9E-4496-B006-48F8564772EA}"/>
              </a:ext>
            </a:extLst>
          </p:cNvPr>
          <p:cNvSpPr/>
          <p:nvPr/>
        </p:nvSpPr>
        <p:spPr>
          <a:xfrm>
            <a:off x="4080000" y="711624"/>
            <a:ext cx="4032000" cy="53820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7B97580-930D-4D78-B1CF-B3362065422C}"/>
              </a:ext>
            </a:extLst>
          </p:cNvPr>
          <p:cNvSpPr/>
          <p:nvPr/>
        </p:nvSpPr>
        <p:spPr>
          <a:xfrm flipH="1">
            <a:off x="11475311" y="360000"/>
            <a:ext cx="357889" cy="357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C9B2250-3DBA-4931-BA35-E001AF48DACB}"/>
              </a:ext>
            </a:extLst>
          </p:cNvPr>
          <p:cNvSpPr/>
          <p:nvPr/>
        </p:nvSpPr>
        <p:spPr>
          <a:xfrm>
            <a:off x="5735688" y="5778000"/>
            <a:ext cx="720624" cy="1080000"/>
          </a:xfrm>
          <a:prstGeom prst="rect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4C4AC3B-AEEF-47EF-9226-CF64AC78260D}"/>
              </a:ext>
            </a:extLst>
          </p:cNvPr>
          <p:cNvSpPr>
            <a:spLocks noGrp="1"/>
          </p:cNvSpPr>
          <p:nvPr userDrawn="1">
            <p:ph type="ctrTitle"/>
          </p:nvPr>
        </p:nvSpPr>
        <p:spPr>
          <a:xfrm>
            <a:off x="4512000" y="924339"/>
            <a:ext cx="3168000" cy="3505580"/>
          </a:xfrm>
        </p:spPr>
        <p:txBody>
          <a:bodyPr lIns="0" tIns="0" rIns="0" bIns="0" anchor="b">
            <a:normAutofit/>
          </a:bodyPr>
          <a:lstStyle>
            <a:lvl1pPr algn="ctr">
              <a:lnSpc>
                <a:spcPct val="80000"/>
              </a:lnSpc>
              <a:defRPr sz="4000" i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A6BF959-E47C-478B-BD16-0D4D033531B8}"/>
              </a:ext>
            </a:extLst>
          </p:cNvPr>
          <p:cNvSpPr>
            <a:spLocks noGrp="1"/>
          </p:cNvSpPr>
          <p:nvPr userDrawn="1">
            <p:ph type="subTitle" idx="1"/>
          </p:nvPr>
        </p:nvSpPr>
        <p:spPr>
          <a:xfrm>
            <a:off x="4512000" y="5166704"/>
            <a:ext cx="3168000" cy="766957"/>
          </a:xfrm>
        </p:spPr>
        <p:txBody>
          <a:bodyPr lIns="0" tIns="0" rIns="0" bIns="0">
            <a:normAutofit/>
          </a:bodyPr>
          <a:lstStyle>
            <a:lvl1pPr marL="0" indent="0" algn="ctr">
              <a:buNone/>
              <a:defRPr sz="2000" i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A85E8A1-43CB-4B51-9B45-2010B5833B02}"/>
              </a:ext>
            </a:extLst>
          </p:cNvPr>
          <p:cNvSpPr>
            <a:spLocks noGrp="1"/>
          </p:cNvSpPr>
          <p:nvPr userDrawn="1">
            <p:ph type="ft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3758FB8-19A9-47B1-8D16-FC78E7E2D1ED}"/>
              </a:ext>
            </a:extLst>
          </p:cNvPr>
          <p:cNvSpPr>
            <a:spLocks noGrp="1"/>
          </p:cNvSpPr>
          <p:nvPr userDrawn="1">
            <p:ph type="sldNum" sz="quarter" idx="11"/>
          </p:nvPr>
        </p:nvSpPr>
        <p:spPr/>
        <p:txBody>
          <a:bodyPr/>
          <a:lstStyle/>
          <a:p>
            <a:fld id="{BA282B3E-4E3B-4D3F-AC29-B6E963F9C7A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713446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fallOver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A029B8-590B-4709-B45D-CCE1274F12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9858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7C8399-AFEE-4A79-9D20-853B447563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005263"/>
            <a:ext cx="10515600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29960140-2A2E-4503-8278-0345FDE3198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C5D2181E-D15A-4350-A32F-D47DCEDEF43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A282B3E-4E3B-4D3F-AC29-B6E963F9C7A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37DDFAA-3A73-4B3E-B81D-B1D2C1818390}"/>
              </a:ext>
            </a:extLst>
          </p:cNvPr>
          <p:cNvSpPr/>
          <p:nvPr userDrawn="1"/>
        </p:nvSpPr>
        <p:spPr>
          <a:xfrm>
            <a:off x="5735687" y="5778000"/>
            <a:ext cx="720625" cy="1080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09C2B09-A978-456B-A8F2-C766DA7A81D8}"/>
              </a:ext>
            </a:extLst>
          </p:cNvPr>
          <p:cNvSpPr/>
          <p:nvPr userDrawn="1"/>
        </p:nvSpPr>
        <p:spPr>
          <a:xfrm>
            <a:off x="5735688" y="0"/>
            <a:ext cx="720624" cy="1080000"/>
          </a:xfrm>
          <a:prstGeom prst="rect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828383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fallOver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F87E81-20CC-4C8C-BB1D-A38B4DAD5A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07CDCC-7A8F-411F-AD9C-3B24B05832F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3533D20-35D1-490A-BD78-47D062FBEC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16B6B5F-82CD-40A1-8FD6-717BF4D105F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A430C2-A8FB-4210-A7D3-AB7A97B87D4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A282B3E-4E3B-4D3F-AC29-B6E963F9C7A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987634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fallOver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0D959E-3051-49C8-AC81-F2B64A84FF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737873"/>
            <a:ext cx="5157787" cy="7672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E9537F1-D747-4E81-81B9-B5716EA59D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C944379-270F-4361-94CB-AD13F914E9E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737873"/>
            <a:ext cx="5183188" cy="7672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D0ECA14-4888-4C66-A15F-6B781D07415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90623264-E0F5-4AB3-B974-14E2E3B66D0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70C66A2F-89F8-40C6-8391-D53AEF0DF72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A282B3E-4E3B-4D3F-AC29-B6E963F9C7A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Title 11">
            <a:extLst>
              <a:ext uri="{FF2B5EF4-FFF2-40B4-BE49-F238E27FC236}">
                <a16:creationId xmlns:a16="http://schemas.microsoft.com/office/drawing/2014/main" id="{71072358-6CE0-4D6C-9CE9-35BFA6D1C8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44263151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fallOver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AD45207B-6715-4F5E-9B3F-D1BC499956ED}"/>
              </a:ext>
            </a:extLst>
          </p:cNvPr>
          <p:cNvSpPr/>
          <p:nvPr userDrawn="1"/>
        </p:nvSpPr>
        <p:spPr>
          <a:xfrm>
            <a:off x="360000" y="360000"/>
            <a:ext cx="11473200" cy="613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B780D37-79E5-4C07-986A-D7B39C10D3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94522"/>
            <a:ext cx="10515600" cy="7961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0D4B9F-5853-4E4D-875D-99C8E8CA41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1378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382154-E8DC-43D0-914D-21ADE1267E3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90378" y="6236849"/>
            <a:ext cx="4114800" cy="1501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i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FB5EC2-DEC6-4324-B094-081B721F8C3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968408" y="6236849"/>
            <a:ext cx="2743200" cy="1501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282B3E-4E3B-4D3F-AC29-B6E963F9C7A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85B6CB50-3B36-4CE9-A038-847D2A6D1A5E}"/>
              </a:ext>
            </a:extLst>
          </p:cNvPr>
          <p:cNvSpPr/>
          <p:nvPr userDrawn="1"/>
        </p:nvSpPr>
        <p:spPr>
          <a:xfrm>
            <a:off x="720000" y="720000"/>
            <a:ext cx="10753200" cy="5382000"/>
          </a:xfrm>
          <a:custGeom>
            <a:avLst/>
            <a:gdLst>
              <a:gd name="connsiteX0" fmla="*/ 0 w 10753200"/>
              <a:gd name="connsiteY0" fmla="*/ 0 h 5382000"/>
              <a:gd name="connsiteX1" fmla="*/ 2946000 w 10753200"/>
              <a:gd name="connsiteY1" fmla="*/ 0 h 5382000"/>
              <a:gd name="connsiteX2" fmla="*/ 2946000 w 10753200"/>
              <a:gd name="connsiteY2" fmla="*/ 745624 h 5382000"/>
              <a:gd name="connsiteX3" fmla="*/ 7806000 w 10753200"/>
              <a:gd name="connsiteY3" fmla="*/ 745624 h 5382000"/>
              <a:gd name="connsiteX4" fmla="*/ 7806000 w 10753200"/>
              <a:gd name="connsiteY4" fmla="*/ 0 h 5382000"/>
              <a:gd name="connsiteX5" fmla="*/ 10753200 w 10753200"/>
              <a:gd name="connsiteY5" fmla="*/ 0 h 5382000"/>
              <a:gd name="connsiteX6" fmla="*/ 10753200 w 10753200"/>
              <a:gd name="connsiteY6" fmla="*/ 5382000 h 5382000"/>
              <a:gd name="connsiteX7" fmla="*/ 0 w 10753200"/>
              <a:gd name="connsiteY7" fmla="*/ 5382000 h 5382000"/>
              <a:gd name="connsiteX0" fmla="*/ 7806000 w 10753200"/>
              <a:gd name="connsiteY0" fmla="*/ 745624 h 5382000"/>
              <a:gd name="connsiteX1" fmla="*/ 7806000 w 10753200"/>
              <a:gd name="connsiteY1" fmla="*/ 0 h 5382000"/>
              <a:gd name="connsiteX2" fmla="*/ 10753200 w 10753200"/>
              <a:gd name="connsiteY2" fmla="*/ 0 h 5382000"/>
              <a:gd name="connsiteX3" fmla="*/ 10753200 w 10753200"/>
              <a:gd name="connsiteY3" fmla="*/ 5382000 h 5382000"/>
              <a:gd name="connsiteX4" fmla="*/ 0 w 10753200"/>
              <a:gd name="connsiteY4" fmla="*/ 5382000 h 5382000"/>
              <a:gd name="connsiteX5" fmla="*/ 0 w 10753200"/>
              <a:gd name="connsiteY5" fmla="*/ 0 h 5382000"/>
              <a:gd name="connsiteX6" fmla="*/ 2946000 w 10753200"/>
              <a:gd name="connsiteY6" fmla="*/ 0 h 5382000"/>
              <a:gd name="connsiteX7" fmla="*/ 2946000 w 10753200"/>
              <a:gd name="connsiteY7" fmla="*/ 745624 h 5382000"/>
              <a:gd name="connsiteX8" fmla="*/ 7897440 w 10753200"/>
              <a:gd name="connsiteY8" fmla="*/ 837064 h 5382000"/>
              <a:gd name="connsiteX0" fmla="*/ 7806000 w 10753200"/>
              <a:gd name="connsiteY0" fmla="*/ 745624 h 5382000"/>
              <a:gd name="connsiteX1" fmla="*/ 7806000 w 10753200"/>
              <a:gd name="connsiteY1" fmla="*/ 0 h 5382000"/>
              <a:gd name="connsiteX2" fmla="*/ 10753200 w 10753200"/>
              <a:gd name="connsiteY2" fmla="*/ 0 h 5382000"/>
              <a:gd name="connsiteX3" fmla="*/ 10753200 w 10753200"/>
              <a:gd name="connsiteY3" fmla="*/ 5382000 h 5382000"/>
              <a:gd name="connsiteX4" fmla="*/ 0 w 10753200"/>
              <a:gd name="connsiteY4" fmla="*/ 5382000 h 5382000"/>
              <a:gd name="connsiteX5" fmla="*/ 0 w 10753200"/>
              <a:gd name="connsiteY5" fmla="*/ 0 h 5382000"/>
              <a:gd name="connsiteX6" fmla="*/ 2946000 w 10753200"/>
              <a:gd name="connsiteY6" fmla="*/ 0 h 5382000"/>
              <a:gd name="connsiteX7" fmla="*/ 2946000 w 10753200"/>
              <a:gd name="connsiteY7" fmla="*/ 745624 h 5382000"/>
              <a:gd name="connsiteX0" fmla="*/ 7806000 w 10753200"/>
              <a:gd name="connsiteY0" fmla="*/ 0 h 5382000"/>
              <a:gd name="connsiteX1" fmla="*/ 10753200 w 10753200"/>
              <a:gd name="connsiteY1" fmla="*/ 0 h 5382000"/>
              <a:gd name="connsiteX2" fmla="*/ 10753200 w 10753200"/>
              <a:gd name="connsiteY2" fmla="*/ 5382000 h 5382000"/>
              <a:gd name="connsiteX3" fmla="*/ 0 w 10753200"/>
              <a:gd name="connsiteY3" fmla="*/ 5382000 h 5382000"/>
              <a:gd name="connsiteX4" fmla="*/ 0 w 10753200"/>
              <a:gd name="connsiteY4" fmla="*/ 0 h 5382000"/>
              <a:gd name="connsiteX5" fmla="*/ 2946000 w 10753200"/>
              <a:gd name="connsiteY5" fmla="*/ 0 h 5382000"/>
              <a:gd name="connsiteX6" fmla="*/ 2946000 w 10753200"/>
              <a:gd name="connsiteY6" fmla="*/ 745624 h 5382000"/>
              <a:gd name="connsiteX0" fmla="*/ 7806000 w 10753200"/>
              <a:gd name="connsiteY0" fmla="*/ 0 h 5382000"/>
              <a:gd name="connsiteX1" fmla="*/ 10753200 w 10753200"/>
              <a:gd name="connsiteY1" fmla="*/ 0 h 5382000"/>
              <a:gd name="connsiteX2" fmla="*/ 10753200 w 10753200"/>
              <a:gd name="connsiteY2" fmla="*/ 5382000 h 5382000"/>
              <a:gd name="connsiteX3" fmla="*/ 0 w 10753200"/>
              <a:gd name="connsiteY3" fmla="*/ 5382000 h 5382000"/>
              <a:gd name="connsiteX4" fmla="*/ 0 w 10753200"/>
              <a:gd name="connsiteY4" fmla="*/ 0 h 5382000"/>
              <a:gd name="connsiteX5" fmla="*/ 2946000 w 10753200"/>
              <a:gd name="connsiteY5" fmla="*/ 0 h 538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753200" h="5382000">
                <a:moveTo>
                  <a:pt x="7806000" y="0"/>
                </a:moveTo>
                <a:lnTo>
                  <a:pt x="10753200" y="0"/>
                </a:lnTo>
                <a:lnTo>
                  <a:pt x="10753200" y="5382000"/>
                </a:lnTo>
                <a:lnTo>
                  <a:pt x="0" y="5382000"/>
                </a:lnTo>
                <a:lnTo>
                  <a:pt x="0" y="0"/>
                </a:lnTo>
                <a:lnTo>
                  <a:pt x="2946000" y="0"/>
                </a:lnTo>
              </a:path>
            </a:pathLst>
          </a:custGeom>
          <a:noFill/>
          <a:ln>
            <a:solidFill>
              <a:schemeClr val="accent3"/>
            </a:solidFill>
            <a:headEnd type="diamond"/>
            <a:tailEnd type="diamon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5343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62" r:id="rId4"/>
    <p:sldLayoutId id="2147483663" r:id="rId5"/>
    <p:sldLayoutId id="2147483664" r:id="rId6"/>
    <p:sldLayoutId id="2147483651" r:id="rId7"/>
    <p:sldLayoutId id="2147483652" r:id="rId8"/>
    <p:sldLayoutId id="2147483653" r:id="rId9"/>
    <p:sldLayoutId id="2147483654" r:id="rId10"/>
    <p:sldLayoutId id="2147483661" r:id="rId11"/>
    <p:sldLayoutId id="2147483665" r:id="rId12"/>
    <p:sldLayoutId id="2147483666" r:id="rId13"/>
    <p:sldLayoutId id="2147483668" r:id="rId14"/>
    <p:sldLayoutId id="2147483655" r:id="rId15"/>
    <p:sldLayoutId id="2147483667" r:id="rId16"/>
    <p:sldLayoutId id="2147483656" r:id="rId17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fallOver"/>
      </p:transition>
    </mc:Choice>
    <mc:Fallback xmlns="">
      <p:transition spd="slow">
        <p:fade/>
      </p:transition>
    </mc:Fallback>
  </mc:AlternateConten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i="0" kern="1200" spc="-15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SzPct val="80000"/>
        <a:buFont typeface="Garamond" panose="02020404030301010803" pitchFamily="18" charset="0"/>
        <a:buChar char="°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27D730A-05C3-4824-99A7-4911AE0DFC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538300" y="2042319"/>
            <a:ext cx="4012998" cy="238760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5400" dirty="0">
                <a:latin typeface="Roboto Black" panose="02000000000000000000" pitchFamily="2" charset="0"/>
                <a:ea typeface="Roboto Black" panose="02000000000000000000" pitchFamily="2" charset="0"/>
              </a:rPr>
              <a:t>Why Christ Had to Die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D6AC3F12-360E-4CF2-98CE-B7BC1F2858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538300" y="4606867"/>
            <a:ext cx="3933700" cy="1145371"/>
          </a:xfrm>
        </p:spPr>
        <p:txBody>
          <a:bodyPr>
            <a:noAutofit/>
          </a:bodyPr>
          <a:lstStyle/>
          <a:p>
            <a:r>
              <a:rPr lang="en-US" sz="3200" dirty="0">
                <a:solidFill>
                  <a:schemeClr val="accent2">
                    <a:lumMod val="60000"/>
                    <a:lumOff val="40000"/>
                  </a:schemeClr>
                </a:solidFill>
                <a:latin typeface="Roboto Medium" panose="02000000000000000000" pitchFamily="2" charset="0"/>
                <a:ea typeface="Roboto Medium" panose="02000000000000000000" pitchFamily="2" charset="0"/>
              </a:rPr>
              <a:t>Romans 5:8</a:t>
            </a:r>
          </a:p>
          <a:p>
            <a:r>
              <a:rPr lang="en-US" sz="3200" dirty="0">
                <a:solidFill>
                  <a:schemeClr val="accent2">
                    <a:lumMod val="60000"/>
                    <a:lumOff val="40000"/>
                  </a:schemeClr>
                </a:solidFill>
                <a:latin typeface="Roboto Medium" panose="02000000000000000000" pitchFamily="2" charset="0"/>
                <a:ea typeface="Roboto Medium" panose="02000000000000000000" pitchFamily="2" charset="0"/>
              </a:rPr>
              <a:t>1 Corinthians 2:2</a:t>
            </a:r>
          </a:p>
        </p:txBody>
      </p:sp>
      <p:pic>
        <p:nvPicPr>
          <p:cNvPr id="12" name="Picture Placeholder 11">
            <a:extLst>
              <a:ext uri="{FF2B5EF4-FFF2-40B4-BE49-F238E27FC236}">
                <a16:creationId xmlns:a16="http://schemas.microsoft.com/office/drawing/2014/main" id="{4E1D3972-2DD0-4391-858D-59E2607DB480}"/>
              </a:ext>
            </a:extLst>
          </p:cNvPr>
          <p:cNvPicPr>
            <a:picLocks noGrp="1" noChangeAspect="1"/>
          </p:cNvPicPr>
          <p:nvPr>
            <p:ph type="pic" sz="quarter" idx="12"/>
          </p:nvPr>
        </p:nvPicPr>
        <p:blipFill>
          <a:blip r:embed="rId3"/>
          <a:srcRect l="7797" r="7797"/>
          <a:stretch/>
        </p:blipFill>
        <p:spPr>
          <a:xfrm>
            <a:off x="720000" y="720000"/>
            <a:ext cx="6818300" cy="5382000"/>
          </a:xfr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19E3237D-B88E-401F-80F2-02DAC4AF5694}"/>
              </a:ext>
            </a:extLst>
          </p:cNvPr>
          <p:cNvSpPr txBox="1"/>
          <p:nvPr/>
        </p:nvSpPr>
        <p:spPr>
          <a:xfrm>
            <a:off x="0" y="6550092"/>
            <a:ext cx="12192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Richie Thetford									                 www.thetfordcountry.com</a:t>
            </a:r>
          </a:p>
        </p:txBody>
      </p:sp>
    </p:spTree>
    <p:extLst>
      <p:ext uri="{BB962C8B-B14F-4D97-AF65-F5344CB8AC3E}">
        <p14:creationId xmlns:p14="http://schemas.microsoft.com/office/powerpoint/2010/main" val="253715896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fallOver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BFF564-3102-436F-B74D-41C217AD71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91881"/>
            <a:ext cx="10515600" cy="796166"/>
          </a:xfrm>
        </p:spPr>
        <p:txBody>
          <a:bodyPr>
            <a:normAutofit/>
          </a:bodyPr>
          <a:lstStyle/>
          <a:p>
            <a:r>
              <a:rPr lang="en-US" b="1" dirty="0">
                <a:latin typeface="Roboto" panose="02000000000000000000" pitchFamily="2" charset="0"/>
                <a:ea typeface="Roboto" panose="02000000000000000000" pitchFamily="2" charset="0"/>
              </a:rPr>
              <a:t>What Did His Death Make Available to Us?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A65B1D-796B-4897-9A36-67EB64BF24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19469"/>
            <a:ext cx="5257800" cy="4246639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3400" b="1" dirty="0">
                <a:latin typeface="Roboto" panose="02000000000000000000" pitchFamily="2" charset="0"/>
                <a:ea typeface="Roboto" panose="02000000000000000000" pitchFamily="2" charset="0"/>
              </a:rPr>
              <a:t>Remission of sins</a:t>
            </a:r>
          </a:p>
          <a:p>
            <a:pPr lvl="1">
              <a:lnSpc>
                <a:spcPct val="100000"/>
              </a:lnSpc>
            </a:pPr>
            <a:r>
              <a:rPr lang="en-US" sz="3000" dirty="0">
                <a:solidFill>
                  <a:schemeClr val="accent2">
                    <a:lumMod val="75000"/>
                  </a:schemeClr>
                </a:solidFill>
                <a:latin typeface="Roboto Medium" panose="02000000000000000000" pitchFamily="2" charset="0"/>
                <a:ea typeface="Roboto Medium" panose="02000000000000000000" pitchFamily="2" charset="0"/>
              </a:rPr>
              <a:t>Matthew 26:28</a:t>
            </a:r>
          </a:p>
          <a:p>
            <a:pPr>
              <a:lnSpc>
                <a:spcPct val="100000"/>
              </a:lnSpc>
            </a:pPr>
            <a:r>
              <a:rPr lang="en-US" sz="3400" b="1" dirty="0">
                <a:latin typeface="Roboto" panose="02000000000000000000" pitchFamily="2" charset="0"/>
                <a:ea typeface="Roboto" panose="02000000000000000000" pitchFamily="2" charset="0"/>
              </a:rPr>
              <a:t>Reconciliation</a:t>
            </a:r>
          </a:p>
          <a:p>
            <a:pPr lvl="1">
              <a:lnSpc>
                <a:spcPct val="100000"/>
              </a:lnSpc>
            </a:pPr>
            <a:r>
              <a:rPr lang="en-US" sz="3000" dirty="0">
                <a:solidFill>
                  <a:schemeClr val="accent2">
                    <a:lumMod val="75000"/>
                  </a:schemeClr>
                </a:solidFill>
                <a:latin typeface="Roboto Medium" panose="02000000000000000000" pitchFamily="2" charset="0"/>
                <a:ea typeface="Roboto Medium" panose="02000000000000000000" pitchFamily="2" charset="0"/>
              </a:rPr>
              <a:t>2 Corinthians 5:20</a:t>
            </a:r>
          </a:p>
          <a:p>
            <a:pPr>
              <a:lnSpc>
                <a:spcPct val="100000"/>
              </a:lnSpc>
            </a:pPr>
            <a:r>
              <a:rPr lang="en-US" sz="3400" b="1" dirty="0">
                <a:latin typeface="Roboto" panose="02000000000000000000" pitchFamily="2" charset="0"/>
                <a:ea typeface="Roboto" panose="02000000000000000000" pitchFamily="2" charset="0"/>
              </a:rPr>
              <a:t>Redemption</a:t>
            </a:r>
          </a:p>
          <a:p>
            <a:pPr lvl="1">
              <a:lnSpc>
                <a:spcPct val="100000"/>
              </a:lnSpc>
            </a:pPr>
            <a:r>
              <a:rPr lang="en-US" sz="3000" dirty="0">
                <a:solidFill>
                  <a:schemeClr val="accent2">
                    <a:lumMod val="75000"/>
                  </a:schemeClr>
                </a:solidFill>
                <a:latin typeface="Roboto Medium" panose="02000000000000000000" pitchFamily="2" charset="0"/>
                <a:ea typeface="Roboto Medium" panose="02000000000000000000" pitchFamily="2" charset="0"/>
              </a:rPr>
              <a:t>Colossians 1:13-14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72CDF079-8E9F-464C-BF94-9E1DF3F14C72}"/>
              </a:ext>
            </a:extLst>
          </p:cNvPr>
          <p:cNvCxnSpPr>
            <a:cxnSpLocks/>
          </p:cNvCxnSpPr>
          <p:nvPr/>
        </p:nvCxnSpPr>
        <p:spPr>
          <a:xfrm>
            <a:off x="1803918" y="1634702"/>
            <a:ext cx="8584164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BE25A34A-B0FB-4327-80CD-09168D8C38C2}"/>
              </a:ext>
            </a:extLst>
          </p:cNvPr>
          <p:cNvSpPr txBox="1"/>
          <p:nvPr/>
        </p:nvSpPr>
        <p:spPr>
          <a:xfrm>
            <a:off x="0" y="6550092"/>
            <a:ext cx="12192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Richie Thetford									                 www.thetfordcountry.com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8271EE1E-FBCF-4A73-B1E0-98EAF537FAD9}"/>
              </a:ext>
            </a:extLst>
          </p:cNvPr>
          <p:cNvSpPr txBox="1">
            <a:spLocks/>
          </p:cNvSpPr>
          <p:nvPr/>
        </p:nvSpPr>
        <p:spPr>
          <a:xfrm>
            <a:off x="6096000" y="1819469"/>
            <a:ext cx="5257800" cy="424663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SzPct val="80000"/>
              <a:buFont typeface="Garamond" panose="02020404030301010803" pitchFamily="18" charset="0"/>
              <a:buChar char="°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3400" b="1" dirty="0">
                <a:latin typeface="Roboto" panose="02000000000000000000" pitchFamily="2" charset="0"/>
                <a:ea typeface="Roboto" panose="02000000000000000000" pitchFamily="2" charset="0"/>
              </a:rPr>
              <a:t>Justification</a:t>
            </a:r>
          </a:p>
          <a:p>
            <a:pPr lvl="1">
              <a:lnSpc>
                <a:spcPct val="100000"/>
              </a:lnSpc>
            </a:pPr>
            <a:r>
              <a:rPr lang="en-US" sz="3000" dirty="0">
                <a:solidFill>
                  <a:schemeClr val="accent2">
                    <a:lumMod val="75000"/>
                  </a:schemeClr>
                </a:solidFill>
                <a:latin typeface="Roboto Medium" panose="02000000000000000000" pitchFamily="2" charset="0"/>
                <a:ea typeface="Roboto Medium" panose="02000000000000000000" pitchFamily="2" charset="0"/>
              </a:rPr>
              <a:t>Romans 5:9</a:t>
            </a:r>
          </a:p>
          <a:p>
            <a:pPr>
              <a:lnSpc>
                <a:spcPct val="100000"/>
              </a:lnSpc>
            </a:pPr>
            <a:r>
              <a:rPr lang="en-US" sz="3400" b="1" dirty="0">
                <a:latin typeface="Roboto" panose="02000000000000000000" pitchFamily="2" charset="0"/>
                <a:ea typeface="Roboto" panose="02000000000000000000" pitchFamily="2" charset="0"/>
              </a:rPr>
              <a:t>Heirs with Christ</a:t>
            </a:r>
          </a:p>
          <a:p>
            <a:pPr lvl="1">
              <a:lnSpc>
                <a:spcPct val="100000"/>
              </a:lnSpc>
            </a:pPr>
            <a:r>
              <a:rPr lang="en-US" sz="3000" dirty="0">
                <a:solidFill>
                  <a:schemeClr val="accent2">
                    <a:lumMod val="75000"/>
                  </a:schemeClr>
                </a:solidFill>
                <a:latin typeface="Roboto Medium" panose="02000000000000000000" pitchFamily="2" charset="0"/>
                <a:ea typeface="Roboto Medium" panose="02000000000000000000" pitchFamily="2" charset="0"/>
              </a:rPr>
              <a:t>Romans 8:16-17</a:t>
            </a:r>
          </a:p>
        </p:txBody>
      </p:sp>
    </p:spTree>
    <p:extLst>
      <p:ext uri="{BB962C8B-B14F-4D97-AF65-F5344CB8AC3E}">
        <p14:creationId xmlns:p14="http://schemas.microsoft.com/office/powerpoint/2010/main" val="375385168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7FD1B8-6082-40D7-BC80-25D75796C2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dirty="0">
                <a:latin typeface="Roboto Medium" panose="02000000000000000000" pitchFamily="2" charset="0"/>
                <a:ea typeface="Roboto Medium" panose="02000000000000000000" pitchFamily="2" charset="0"/>
              </a:rPr>
              <a:t>Why Christ Had to Die</a:t>
            </a:r>
          </a:p>
        </p:txBody>
      </p:sp>
      <p:pic>
        <p:nvPicPr>
          <p:cNvPr id="6" name="Picture Placeholder 5">
            <a:extLst>
              <a:ext uri="{FF2B5EF4-FFF2-40B4-BE49-F238E27FC236}">
                <a16:creationId xmlns:a16="http://schemas.microsoft.com/office/drawing/2014/main" id="{52F4DC80-D765-443C-B33E-22490DDF5A58}"/>
              </a:ext>
            </a:extLst>
          </p:cNvPr>
          <p:cNvPicPr>
            <a:picLocks noGrp="1" noChangeAspect="1"/>
          </p:cNvPicPr>
          <p:nvPr>
            <p:ph type="pic" sz="quarter" idx="12"/>
          </p:nvPr>
        </p:nvPicPr>
        <p:blipFill>
          <a:blip r:embed="rId3"/>
          <a:srcRect/>
          <a:stretch/>
        </p:blipFill>
        <p:spPr>
          <a:xfrm flipH="1">
            <a:off x="774436" y="2276670"/>
            <a:ext cx="4184195" cy="3498980"/>
          </a:xfrm>
        </p:spPr>
      </p:pic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EA044F1-332E-408F-8155-362F9997C7F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958630" y="724048"/>
            <a:ext cx="6536683" cy="1509713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3800" dirty="0">
                <a:latin typeface="Roboto Black" panose="02000000000000000000" pitchFamily="2" charset="0"/>
                <a:ea typeface="Roboto Black" panose="02000000000000000000" pitchFamily="2" charset="0"/>
              </a:rPr>
              <a:t>Conclusion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0B494D7-588B-4401-916F-F0AD361CEFD8}"/>
              </a:ext>
            </a:extLst>
          </p:cNvPr>
          <p:cNvSpPr txBox="1"/>
          <p:nvPr/>
        </p:nvSpPr>
        <p:spPr>
          <a:xfrm>
            <a:off x="0" y="6550092"/>
            <a:ext cx="12192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Richie Thetford									                 www.thetfordcountry.com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2D54D6F1-2252-4875-8C21-62746A6BB332}"/>
              </a:ext>
            </a:extLst>
          </p:cNvPr>
          <p:cNvSpPr txBox="1">
            <a:spLocks/>
          </p:cNvSpPr>
          <p:nvPr/>
        </p:nvSpPr>
        <p:spPr>
          <a:xfrm>
            <a:off x="5125617" y="1996751"/>
            <a:ext cx="6192415" cy="406935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SzPct val="80000"/>
              <a:buFont typeface="Garamond" panose="02020404030301010803" pitchFamily="18" charset="0"/>
              <a:buChar char="°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3400" b="1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Share in Christ’s benefits</a:t>
            </a:r>
          </a:p>
          <a:p>
            <a:pPr lvl="1">
              <a:lnSpc>
                <a:spcPct val="100000"/>
              </a:lnSpc>
            </a:pPr>
            <a:r>
              <a:rPr lang="en-US" sz="3000" dirty="0">
                <a:solidFill>
                  <a:srgbClr val="FFFF00"/>
                </a:solidFill>
                <a:latin typeface="Roboto Medium" panose="02000000000000000000" pitchFamily="2" charset="0"/>
                <a:ea typeface="Roboto Medium" panose="02000000000000000000" pitchFamily="2" charset="0"/>
              </a:rPr>
              <a:t>By being “in” Christ</a:t>
            </a:r>
          </a:p>
          <a:p>
            <a:pPr lvl="2">
              <a:lnSpc>
                <a:spcPct val="100000"/>
              </a:lnSpc>
            </a:pPr>
            <a:r>
              <a:rPr lang="en-US" sz="2800" dirty="0">
                <a:solidFill>
                  <a:schemeClr val="bg1"/>
                </a:solidFill>
                <a:latin typeface="Roboto Medium" panose="02000000000000000000" pitchFamily="2" charset="0"/>
                <a:ea typeface="Roboto Medium" panose="02000000000000000000" pitchFamily="2" charset="0"/>
              </a:rPr>
              <a:t>Galatians 3:26-27</a:t>
            </a:r>
          </a:p>
          <a:p>
            <a:pPr>
              <a:lnSpc>
                <a:spcPct val="100000"/>
              </a:lnSpc>
            </a:pPr>
            <a:r>
              <a:rPr lang="en-US" sz="3400" b="1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We are not accidently saved</a:t>
            </a:r>
            <a:endParaRPr lang="en-US" sz="3400" dirty="0">
              <a:solidFill>
                <a:schemeClr val="bg1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9CB52810-3DDA-403C-AE2C-30EB2CBF9077}"/>
              </a:ext>
            </a:extLst>
          </p:cNvPr>
          <p:cNvSpPr/>
          <p:nvPr/>
        </p:nvSpPr>
        <p:spPr>
          <a:xfrm>
            <a:off x="5125617" y="4404049"/>
            <a:ext cx="5436636" cy="1371601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EF2E44C-112D-4287-A81C-7FB6AE835016}"/>
              </a:ext>
            </a:extLst>
          </p:cNvPr>
          <p:cNvSpPr txBox="1"/>
          <p:nvPr/>
        </p:nvSpPr>
        <p:spPr>
          <a:xfrm>
            <a:off x="5125617" y="4618653"/>
            <a:ext cx="5436636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900" dirty="0">
                <a:latin typeface="Roboto Medium" panose="02000000000000000000" pitchFamily="2" charset="0"/>
                <a:ea typeface="Roboto Medium" panose="02000000000000000000" pitchFamily="2" charset="0"/>
              </a:rPr>
              <a:t>If we are saved it is because</a:t>
            </a:r>
            <a:br>
              <a:rPr lang="en-US" sz="2900" dirty="0">
                <a:latin typeface="Roboto Medium" panose="02000000000000000000" pitchFamily="2" charset="0"/>
                <a:ea typeface="Roboto Medium" panose="02000000000000000000" pitchFamily="2" charset="0"/>
              </a:rPr>
            </a:br>
            <a:r>
              <a:rPr lang="en-US" sz="2900" dirty="0">
                <a:latin typeface="Roboto Medium" panose="02000000000000000000" pitchFamily="2" charset="0"/>
                <a:ea typeface="Roboto Medium" panose="02000000000000000000" pitchFamily="2" charset="0"/>
              </a:rPr>
              <a:t>we have </a:t>
            </a:r>
            <a:r>
              <a:rPr lang="en-US" sz="29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" panose="02000000000000000000" pitchFamily="2" charset="0"/>
                <a:ea typeface="Roboto" panose="02000000000000000000" pitchFamily="2" charset="0"/>
              </a:rPr>
              <a:t>purposed</a:t>
            </a:r>
            <a:r>
              <a:rPr lang="en-US" sz="2900" dirty="0">
                <a:latin typeface="Roboto Medium" panose="02000000000000000000" pitchFamily="2" charset="0"/>
                <a:ea typeface="Roboto Medium" panose="02000000000000000000" pitchFamily="2" charset="0"/>
              </a:rPr>
              <a:t> to obey Him!</a:t>
            </a:r>
          </a:p>
        </p:txBody>
      </p:sp>
    </p:spTree>
    <p:extLst>
      <p:ext uri="{BB962C8B-B14F-4D97-AF65-F5344CB8AC3E}">
        <p14:creationId xmlns:p14="http://schemas.microsoft.com/office/powerpoint/2010/main" val="102961233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7FD1B8-6082-40D7-BC80-25D75796C2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dirty="0">
                <a:latin typeface="Roboto Medium" panose="02000000000000000000" pitchFamily="2" charset="0"/>
                <a:ea typeface="Roboto Medium" panose="02000000000000000000" pitchFamily="2" charset="0"/>
              </a:rPr>
              <a:t>Why Christ Had to Die</a:t>
            </a:r>
          </a:p>
        </p:txBody>
      </p:sp>
      <p:pic>
        <p:nvPicPr>
          <p:cNvPr id="6" name="Picture Placeholder 5">
            <a:extLst>
              <a:ext uri="{FF2B5EF4-FFF2-40B4-BE49-F238E27FC236}">
                <a16:creationId xmlns:a16="http://schemas.microsoft.com/office/drawing/2014/main" id="{52F4DC80-D765-443C-B33E-22490DDF5A58}"/>
              </a:ext>
            </a:extLst>
          </p:cNvPr>
          <p:cNvPicPr>
            <a:picLocks noGrp="1" noChangeAspect="1"/>
          </p:cNvPicPr>
          <p:nvPr>
            <p:ph type="pic" sz="quarter" idx="12"/>
          </p:nvPr>
        </p:nvPicPr>
        <p:blipFill>
          <a:blip r:embed="rId3"/>
          <a:srcRect/>
          <a:stretch/>
        </p:blipFill>
        <p:spPr>
          <a:xfrm flipH="1">
            <a:off x="774436" y="2276670"/>
            <a:ext cx="4184195" cy="3498980"/>
          </a:xfrm>
        </p:spPr>
      </p:pic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EA044F1-332E-408F-8155-362F9997C7F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958630" y="3159336"/>
            <a:ext cx="6536683" cy="1509713"/>
          </a:xfrm>
        </p:spPr>
        <p:txBody>
          <a:bodyPr>
            <a:normAutofit/>
          </a:bodyPr>
          <a:lstStyle/>
          <a:p>
            <a:r>
              <a:rPr lang="en-US" sz="3800" dirty="0">
                <a:latin typeface="Roboto Black" panose="02000000000000000000" pitchFamily="2" charset="0"/>
                <a:ea typeface="Roboto Black" panose="02000000000000000000" pitchFamily="2" charset="0"/>
              </a:rPr>
              <a:t>Why Did Jesus Have to Die?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0B494D7-588B-4401-916F-F0AD361CEFD8}"/>
              </a:ext>
            </a:extLst>
          </p:cNvPr>
          <p:cNvSpPr txBox="1"/>
          <p:nvPr/>
        </p:nvSpPr>
        <p:spPr>
          <a:xfrm>
            <a:off x="0" y="6550092"/>
            <a:ext cx="12192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Richie Thetford									                 www.thetfordcountry.com</a:t>
            </a:r>
          </a:p>
        </p:txBody>
      </p:sp>
    </p:spTree>
    <p:extLst>
      <p:ext uri="{BB962C8B-B14F-4D97-AF65-F5344CB8AC3E}">
        <p14:creationId xmlns:p14="http://schemas.microsoft.com/office/powerpoint/2010/main" val="187662917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fallOver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BFF564-3102-436F-B74D-41C217AD71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91881"/>
            <a:ext cx="10515600" cy="796166"/>
          </a:xfrm>
        </p:spPr>
        <p:txBody>
          <a:bodyPr/>
          <a:lstStyle/>
          <a:p>
            <a:r>
              <a:rPr lang="en-US" b="1" dirty="0">
                <a:latin typeface="Roboto" panose="02000000000000000000" pitchFamily="2" charset="0"/>
                <a:ea typeface="Roboto" panose="02000000000000000000" pitchFamily="2" charset="0"/>
              </a:rPr>
              <a:t>Why Did Jesus Have to Die?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A65B1D-796B-4897-9A36-67EB64BF24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19469"/>
            <a:ext cx="10515600" cy="4246639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3400" b="1" dirty="0">
                <a:latin typeface="Roboto" panose="02000000000000000000" pitchFamily="2" charset="0"/>
                <a:ea typeface="Roboto" panose="02000000000000000000" pitchFamily="2" charset="0"/>
              </a:rPr>
              <a:t>Satisfy the demands of justice</a:t>
            </a:r>
          </a:p>
          <a:p>
            <a:pPr lvl="1">
              <a:lnSpc>
                <a:spcPct val="100000"/>
              </a:lnSpc>
            </a:pPr>
            <a:r>
              <a:rPr lang="en-US" sz="3000" dirty="0">
                <a:solidFill>
                  <a:schemeClr val="accent2">
                    <a:lumMod val="75000"/>
                  </a:schemeClr>
                </a:solidFill>
                <a:latin typeface="Roboto Medium" panose="02000000000000000000" pitchFamily="2" charset="0"/>
                <a:ea typeface="Roboto Medium" panose="02000000000000000000" pitchFamily="2" charset="0"/>
              </a:rPr>
              <a:t>Ezekiel 18:20</a:t>
            </a:r>
          </a:p>
          <a:p>
            <a:pPr lvl="1">
              <a:lnSpc>
                <a:spcPct val="100000"/>
              </a:lnSpc>
            </a:pPr>
            <a:r>
              <a:rPr lang="en-US" sz="3000" dirty="0">
                <a:solidFill>
                  <a:schemeClr val="accent2">
                    <a:lumMod val="75000"/>
                  </a:schemeClr>
                </a:solidFill>
                <a:latin typeface="Roboto Medium" panose="02000000000000000000" pitchFamily="2" charset="0"/>
                <a:ea typeface="Roboto Medium" panose="02000000000000000000" pitchFamily="2" charset="0"/>
              </a:rPr>
              <a:t>Jeremiah 10:23</a:t>
            </a:r>
          </a:p>
          <a:p>
            <a:pPr lvl="1">
              <a:lnSpc>
                <a:spcPct val="100000"/>
              </a:lnSpc>
            </a:pPr>
            <a:r>
              <a:rPr lang="en-US" sz="3000" dirty="0">
                <a:solidFill>
                  <a:schemeClr val="accent2">
                    <a:lumMod val="75000"/>
                  </a:schemeClr>
                </a:solidFill>
                <a:latin typeface="Roboto Medium" panose="02000000000000000000" pitchFamily="2" charset="0"/>
                <a:ea typeface="Roboto Medium" panose="02000000000000000000" pitchFamily="2" charset="0"/>
              </a:rPr>
              <a:t>Hebrews 6:18</a:t>
            </a:r>
          </a:p>
          <a:p>
            <a:pPr lvl="1">
              <a:lnSpc>
                <a:spcPct val="100000"/>
              </a:lnSpc>
            </a:pPr>
            <a:r>
              <a:rPr lang="en-US" sz="3000" dirty="0">
                <a:solidFill>
                  <a:schemeClr val="accent2">
                    <a:lumMod val="75000"/>
                  </a:schemeClr>
                </a:solidFill>
                <a:latin typeface="Roboto Medium" panose="02000000000000000000" pitchFamily="2" charset="0"/>
                <a:ea typeface="Roboto Medium" panose="02000000000000000000" pitchFamily="2" charset="0"/>
              </a:rPr>
              <a:t>Titus 1:2</a:t>
            </a:r>
          </a:p>
          <a:p>
            <a:pPr lvl="1">
              <a:lnSpc>
                <a:spcPct val="100000"/>
              </a:lnSpc>
            </a:pPr>
            <a:r>
              <a:rPr lang="en-US" sz="3000" dirty="0">
                <a:solidFill>
                  <a:schemeClr val="accent2">
                    <a:lumMod val="75000"/>
                  </a:schemeClr>
                </a:solidFill>
                <a:latin typeface="Roboto Medium" panose="02000000000000000000" pitchFamily="2" charset="0"/>
                <a:ea typeface="Roboto Medium" panose="02000000000000000000" pitchFamily="2" charset="0"/>
              </a:rPr>
              <a:t>Acts 17:30</a:t>
            </a:r>
          </a:p>
          <a:p>
            <a:pPr lvl="1">
              <a:lnSpc>
                <a:spcPct val="100000"/>
              </a:lnSpc>
            </a:pPr>
            <a:r>
              <a:rPr lang="en-US" sz="3000" dirty="0">
                <a:solidFill>
                  <a:schemeClr val="accent2">
                    <a:lumMod val="75000"/>
                  </a:schemeClr>
                </a:solidFill>
                <a:latin typeface="Roboto Medium" panose="02000000000000000000" pitchFamily="2" charset="0"/>
                <a:ea typeface="Roboto Medium" panose="02000000000000000000" pitchFamily="2" charset="0"/>
              </a:rPr>
              <a:t>Romans 11:22</a:t>
            </a:r>
          </a:p>
          <a:p>
            <a:pPr lvl="1">
              <a:lnSpc>
                <a:spcPct val="100000"/>
              </a:lnSpc>
            </a:pPr>
            <a:r>
              <a:rPr lang="en-US" sz="3000" dirty="0">
                <a:solidFill>
                  <a:schemeClr val="accent2">
                    <a:lumMod val="75000"/>
                  </a:schemeClr>
                </a:solidFill>
                <a:latin typeface="Roboto Medium" panose="02000000000000000000" pitchFamily="2" charset="0"/>
                <a:ea typeface="Roboto Medium" panose="02000000000000000000" pitchFamily="2" charset="0"/>
              </a:rPr>
              <a:t>Romans 3:23-26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72CDF079-8E9F-464C-BF94-9E1DF3F14C72}"/>
              </a:ext>
            </a:extLst>
          </p:cNvPr>
          <p:cNvCxnSpPr>
            <a:cxnSpLocks/>
          </p:cNvCxnSpPr>
          <p:nvPr/>
        </p:nvCxnSpPr>
        <p:spPr>
          <a:xfrm>
            <a:off x="1803918" y="1634702"/>
            <a:ext cx="8584164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BE25A34A-B0FB-4327-80CD-09168D8C38C2}"/>
              </a:ext>
            </a:extLst>
          </p:cNvPr>
          <p:cNvSpPr txBox="1"/>
          <p:nvPr/>
        </p:nvSpPr>
        <p:spPr>
          <a:xfrm>
            <a:off x="0" y="6550092"/>
            <a:ext cx="12192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Richie Thetford									                 www.thetfordcountry.com</a:t>
            </a:r>
          </a:p>
        </p:txBody>
      </p:sp>
    </p:spTree>
    <p:extLst>
      <p:ext uri="{BB962C8B-B14F-4D97-AF65-F5344CB8AC3E}">
        <p14:creationId xmlns:p14="http://schemas.microsoft.com/office/powerpoint/2010/main" val="64849124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fallOver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BFF564-3102-436F-B74D-41C217AD71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91881"/>
            <a:ext cx="10515600" cy="796166"/>
          </a:xfrm>
        </p:spPr>
        <p:txBody>
          <a:bodyPr/>
          <a:lstStyle/>
          <a:p>
            <a:r>
              <a:rPr lang="en-US" b="1" dirty="0">
                <a:latin typeface="Roboto" panose="02000000000000000000" pitchFamily="2" charset="0"/>
                <a:ea typeface="Roboto" panose="02000000000000000000" pitchFamily="2" charset="0"/>
              </a:rPr>
              <a:t>Why Did Jesus Have to Die?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A65B1D-796B-4897-9A36-67EB64BF24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19469"/>
            <a:ext cx="10515600" cy="4246639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3400" b="1" dirty="0">
                <a:latin typeface="Roboto" panose="02000000000000000000" pitchFamily="2" charset="0"/>
                <a:ea typeface="Roboto" panose="02000000000000000000" pitchFamily="2" charset="0"/>
              </a:rPr>
              <a:t>To change the disposition of the sinner</a:t>
            </a:r>
          </a:p>
          <a:p>
            <a:pPr lvl="1">
              <a:lnSpc>
                <a:spcPct val="100000"/>
              </a:lnSpc>
            </a:pPr>
            <a:r>
              <a:rPr lang="en-US" sz="3000" dirty="0">
                <a:solidFill>
                  <a:schemeClr val="accent2">
                    <a:lumMod val="75000"/>
                  </a:schemeClr>
                </a:solidFill>
                <a:latin typeface="Roboto Medium" panose="02000000000000000000" pitchFamily="2" charset="0"/>
                <a:ea typeface="Roboto Medium" panose="02000000000000000000" pitchFamily="2" charset="0"/>
              </a:rPr>
              <a:t>Hebrews 12:5-7</a:t>
            </a:r>
          </a:p>
          <a:p>
            <a:pPr lvl="1">
              <a:lnSpc>
                <a:spcPct val="100000"/>
              </a:lnSpc>
            </a:pPr>
            <a:r>
              <a:rPr lang="en-US" sz="3000" dirty="0">
                <a:solidFill>
                  <a:schemeClr val="accent2">
                    <a:lumMod val="75000"/>
                  </a:schemeClr>
                </a:solidFill>
                <a:latin typeface="Roboto Medium" panose="02000000000000000000" pitchFamily="2" charset="0"/>
                <a:ea typeface="Roboto Medium" panose="02000000000000000000" pitchFamily="2" charset="0"/>
              </a:rPr>
              <a:t>2 Corinthians 2:6-9</a:t>
            </a:r>
          </a:p>
          <a:p>
            <a:pPr lvl="1">
              <a:lnSpc>
                <a:spcPct val="100000"/>
              </a:lnSpc>
            </a:pPr>
            <a:r>
              <a:rPr lang="en-US" sz="3000" dirty="0">
                <a:solidFill>
                  <a:schemeClr val="accent2">
                    <a:lumMod val="75000"/>
                  </a:schemeClr>
                </a:solidFill>
                <a:latin typeface="Roboto Medium" panose="02000000000000000000" pitchFamily="2" charset="0"/>
                <a:ea typeface="Roboto Medium" panose="02000000000000000000" pitchFamily="2" charset="0"/>
              </a:rPr>
              <a:t>1 John 4:19</a:t>
            </a:r>
          </a:p>
          <a:p>
            <a:pPr>
              <a:lnSpc>
                <a:spcPct val="100000"/>
              </a:lnSpc>
            </a:pPr>
            <a:r>
              <a:rPr lang="en-US" sz="3400" b="1" dirty="0">
                <a:latin typeface="Roboto" panose="02000000000000000000" pitchFamily="2" charset="0"/>
                <a:ea typeface="Roboto" panose="02000000000000000000" pitchFamily="2" charset="0"/>
              </a:rPr>
              <a:t>To set an example for man</a:t>
            </a:r>
          </a:p>
          <a:p>
            <a:pPr lvl="1">
              <a:lnSpc>
                <a:spcPct val="100000"/>
              </a:lnSpc>
            </a:pPr>
            <a:r>
              <a:rPr lang="en-US" sz="3000" dirty="0">
                <a:solidFill>
                  <a:schemeClr val="accent2">
                    <a:lumMod val="75000"/>
                  </a:schemeClr>
                </a:solidFill>
                <a:latin typeface="Roboto Medium" panose="02000000000000000000" pitchFamily="2" charset="0"/>
                <a:ea typeface="Roboto Medium" panose="02000000000000000000" pitchFamily="2" charset="0"/>
              </a:rPr>
              <a:t>Philippians 2:8</a:t>
            </a:r>
          </a:p>
          <a:p>
            <a:pPr lvl="1">
              <a:lnSpc>
                <a:spcPct val="100000"/>
              </a:lnSpc>
            </a:pPr>
            <a:r>
              <a:rPr lang="en-US" sz="3000" dirty="0">
                <a:solidFill>
                  <a:schemeClr val="accent2">
                    <a:lumMod val="75000"/>
                  </a:schemeClr>
                </a:solidFill>
                <a:latin typeface="Roboto Medium" panose="02000000000000000000" pitchFamily="2" charset="0"/>
                <a:ea typeface="Roboto Medium" panose="02000000000000000000" pitchFamily="2" charset="0"/>
              </a:rPr>
              <a:t>Hebrews 4:15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72CDF079-8E9F-464C-BF94-9E1DF3F14C72}"/>
              </a:ext>
            </a:extLst>
          </p:cNvPr>
          <p:cNvCxnSpPr>
            <a:cxnSpLocks/>
          </p:cNvCxnSpPr>
          <p:nvPr/>
        </p:nvCxnSpPr>
        <p:spPr>
          <a:xfrm>
            <a:off x="1803918" y="1634702"/>
            <a:ext cx="8584164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BE25A34A-B0FB-4327-80CD-09168D8C38C2}"/>
              </a:ext>
            </a:extLst>
          </p:cNvPr>
          <p:cNvSpPr txBox="1"/>
          <p:nvPr/>
        </p:nvSpPr>
        <p:spPr>
          <a:xfrm>
            <a:off x="0" y="6550092"/>
            <a:ext cx="12192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Richie Thetford									                 www.thetfordcountry.com</a:t>
            </a:r>
          </a:p>
        </p:txBody>
      </p:sp>
    </p:spTree>
    <p:extLst>
      <p:ext uri="{BB962C8B-B14F-4D97-AF65-F5344CB8AC3E}">
        <p14:creationId xmlns:p14="http://schemas.microsoft.com/office/powerpoint/2010/main" val="184466573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BFF564-3102-436F-B74D-41C217AD71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91881"/>
            <a:ext cx="10515600" cy="796166"/>
          </a:xfrm>
        </p:spPr>
        <p:txBody>
          <a:bodyPr/>
          <a:lstStyle/>
          <a:p>
            <a:r>
              <a:rPr lang="en-US" b="1" dirty="0">
                <a:latin typeface="Roboto" panose="02000000000000000000" pitchFamily="2" charset="0"/>
                <a:ea typeface="Roboto" panose="02000000000000000000" pitchFamily="2" charset="0"/>
              </a:rPr>
              <a:t>Why Did Jesus Have to Die?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A65B1D-796B-4897-9A36-67EB64BF24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19469"/>
            <a:ext cx="10515600" cy="4246639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3400" b="1" dirty="0">
                <a:latin typeface="Roboto" panose="02000000000000000000" pitchFamily="2" charset="0"/>
                <a:ea typeface="Roboto" panose="02000000000000000000" pitchFamily="2" charset="0"/>
              </a:rPr>
              <a:t>To destroy the works of Satan</a:t>
            </a:r>
          </a:p>
          <a:p>
            <a:pPr lvl="1">
              <a:lnSpc>
                <a:spcPct val="100000"/>
              </a:lnSpc>
            </a:pPr>
            <a:r>
              <a:rPr lang="en-US" sz="3000" dirty="0">
                <a:solidFill>
                  <a:schemeClr val="accent2">
                    <a:lumMod val="75000"/>
                  </a:schemeClr>
                </a:solidFill>
                <a:latin typeface="Roboto Medium" panose="02000000000000000000" pitchFamily="2" charset="0"/>
                <a:ea typeface="Roboto Medium" panose="02000000000000000000" pitchFamily="2" charset="0"/>
              </a:rPr>
              <a:t>Hebrews 2:14; 1 John 3:8</a:t>
            </a:r>
          </a:p>
          <a:p>
            <a:pPr lvl="1">
              <a:lnSpc>
                <a:spcPct val="100000"/>
              </a:lnSpc>
            </a:pPr>
            <a:r>
              <a:rPr lang="en-US" sz="3000" dirty="0">
                <a:solidFill>
                  <a:schemeClr val="accent2">
                    <a:lumMod val="75000"/>
                  </a:schemeClr>
                </a:solidFill>
                <a:latin typeface="Roboto Medium" panose="02000000000000000000" pitchFamily="2" charset="0"/>
                <a:ea typeface="Roboto Medium" panose="02000000000000000000" pitchFamily="2" charset="0"/>
              </a:rPr>
              <a:t>Hebrews 9:11-12</a:t>
            </a:r>
          </a:p>
          <a:p>
            <a:pPr lvl="1">
              <a:lnSpc>
                <a:spcPct val="100000"/>
              </a:lnSpc>
            </a:pPr>
            <a:r>
              <a:rPr lang="en-US" sz="3000" dirty="0">
                <a:solidFill>
                  <a:schemeClr val="accent2">
                    <a:lumMod val="75000"/>
                  </a:schemeClr>
                </a:solidFill>
                <a:latin typeface="Roboto Medium" panose="02000000000000000000" pitchFamily="2" charset="0"/>
                <a:ea typeface="Roboto Medium" panose="02000000000000000000" pitchFamily="2" charset="0"/>
              </a:rPr>
              <a:t>2 Corinthians 5:21; Isaiah 53:6</a:t>
            </a:r>
          </a:p>
          <a:p>
            <a:pPr>
              <a:lnSpc>
                <a:spcPct val="100000"/>
              </a:lnSpc>
            </a:pPr>
            <a:r>
              <a:rPr lang="en-US" sz="3400" b="1" dirty="0">
                <a:latin typeface="Roboto" panose="02000000000000000000" pitchFamily="2" charset="0"/>
                <a:ea typeface="Roboto" panose="02000000000000000000" pitchFamily="2" charset="0"/>
              </a:rPr>
              <a:t>To fulfill God’s eternal purpose</a:t>
            </a:r>
          </a:p>
          <a:p>
            <a:pPr lvl="1">
              <a:lnSpc>
                <a:spcPct val="100000"/>
              </a:lnSpc>
            </a:pPr>
            <a:r>
              <a:rPr lang="en-US" sz="3000" dirty="0">
                <a:solidFill>
                  <a:schemeClr val="accent2">
                    <a:lumMod val="75000"/>
                  </a:schemeClr>
                </a:solidFill>
                <a:latin typeface="Roboto Medium" panose="02000000000000000000" pitchFamily="2" charset="0"/>
                <a:ea typeface="Roboto Medium" panose="02000000000000000000" pitchFamily="2" charset="0"/>
              </a:rPr>
              <a:t>Ephesians 3:10-11</a:t>
            </a:r>
          </a:p>
          <a:p>
            <a:pPr lvl="1">
              <a:lnSpc>
                <a:spcPct val="100000"/>
              </a:lnSpc>
            </a:pPr>
            <a:r>
              <a:rPr lang="en-US" sz="3000" dirty="0">
                <a:solidFill>
                  <a:schemeClr val="accent2">
                    <a:lumMod val="75000"/>
                  </a:schemeClr>
                </a:solidFill>
                <a:latin typeface="Roboto Medium" panose="02000000000000000000" pitchFamily="2" charset="0"/>
                <a:ea typeface="Roboto Medium" panose="02000000000000000000" pitchFamily="2" charset="0"/>
              </a:rPr>
              <a:t>Acts 20:28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72CDF079-8E9F-464C-BF94-9E1DF3F14C72}"/>
              </a:ext>
            </a:extLst>
          </p:cNvPr>
          <p:cNvCxnSpPr>
            <a:cxnSpLocks/>
          </p:cNvCxnSpPr>
          <p:nvPr/>
        </p:nvCxnSpPr>
        <p:spPr>
          <a:xfrm>
            <a:off x="1803918" y="1634702"/>
            <a:ext cx="8584164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BE25A34A-B0FB-4327-80CD-09168D8C38C2}"/>
              </a:ext>
            </a:extLst>
          </p:cNvPr>
          <p:cNvSpPr txBox="1"/>
          <p:nvPr/>
        </p:nvSpPr>
        <p:spPr>
          <a:xfrm>
            <a:off x="0" y="6550092"/>
            <a:ext cx="12192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Richie Thetford									                 www.thetfordcountry.com</a:t>
            </a:r>
          </a:p>
        </p:txBody>
      </p:sp>
    </p:spTree>
    <p:extLst>
      <p:ext uri="{BB962C8B-B14F-4D97-AF65-F5344CB8AC3E}">
        <p14:creationId xmlns:p14="http://schemas.microsoft.com/office/powerpoint/2010/main" val="160542245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7FD1B8-6082-40D7-BC80-25D75796C2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dirty="0">
                <a:latin typeface="Roboto Medium" panose="02000000000000000000" pitchFamily="2" charset="0"/>
                <a:ea typeface="Roboto Medium" panose="02000000000000000000" pitchFamily="2" charset="0"/>
              </a:rPr>
              <a:t>Why Christ Had to Die</a:t>
            </a:r>
          </a:p>
        </p:txBody>
      </p:sp>
      <p:pic>
        <p:nvPicPr>
          <p:cNvPr id="6" name="Picture Placeholder 5">
            <a:extLst>
              <a:ext uri="{FF2B5EF4-FFF2-40B4-BE49-F238E27FC236}">
                <a16:creationId xmlns:a16="http://schemas.microsoft.com/office/drawing/2014/main" id="{52F4DC80-D765-443C-B33E-22490DDF5A58}"/>
              </a:ext>
            </a:extLst>
          </p:cNvPr>
          <p:cNvPicPr>
            <a:picLocks noGrp="1" noChangeAspect="1"/>
          </p:cNvPicPr>
          <p:nvPr>
            <p:ph type="pic" sz="quarter" idx="12"/>
          </p:nvPr>
        </p:nvPicPr>
        <p:blipFill>
          <a:blip r:embed="rId3"/>
          <a:srcRect/>
          <a:stretch/>
        </p:blipFill>
        <p:spPr>
          <a:xfrm flipH="1">
            <a:off x="774436" y="2276670"/>
            <a:ext cx="4184195" cy="3498980"/>
          </a:xfrm>
        </p:spPr>
      </p:pic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EA044F1-332E-408F-8155-362F9997C7F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958630" y="3159336"/>
            <a:ext cx="6536683" cy="1509713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3800" dirty="0">
                <a:latin typeface="Roboto Black" panose="02000000000000000000" pitchFamily="2" charset="0"/>
                <a:ea typeface="Roboto Black" panose="02000000000000000000" pitchFamily="2" charset="0"/>
              </a:rPr>
              <a:t>What His Death</a:t>
            </a:r>
            <a:br>
              <a:rPr lang="en-US" sz="3800" dirty="0">
                <a:latin typeface="Roboto Black" panose="02000000000000000000" pitchFamily="2" charset="0"/>
                <a:ea typeface="Roboto Black" panose="02000000000000000000" pitchFamily="2" charset="0"/>
              </a:rPr>
            </a:br>
            <a:r>
              <a:rPr lang="en-US" sz="3800" dirty="0">
                <a:latin typeface="Roboto Black" panose="02000000000000000000" pitchFamily="2" charset="0"/>
                <a:ea typeface="Roboto Black" panose="02000000000000000000" pitchFamily="2" charset="0"/>
              </a:rPr>
              <a:t>Reveals to Us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0B494D7-588B-4401-916F-F0AD361CEFD8}"/>
              </a:ext>
            </a:extLst>
          </p:cNvPr>
          <p:cNvSpPr txBox="1"/>
          <p:nvPr/>
        </p:nvSpPr>
        <p:spPr>
          <a:xfrm>
            <a:off x="0" y="6550092"/>
            <a:ext cx="12192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Richie Thetford									                 www.thetfordcountry.com</a:t>
            </a:r>
          </a:p>
        </p:txBody>
      </p:sp>
    </p:spTree>
    <p:extLst>
      <p:ext uri="{BB962C8B-B14F-4D97-AF65-F5344CB8AC3E}">
        <p14:creationId xmlns:p14="http://schemas.microsoft.com/office/powerpoint/2010/main" val="214893017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fallOver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BFF564-3102-436F-B74D-41C217AD71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91881"/>
            <a:ext cx="10515600" cy="796166"/>
          </a:xfrm>
        </p:spPr>
        <p:txBody>
          <a:bodyPr>
            <a:normAutofit/>
          </a:bodyPr>
          <a:lstStyle/>
          <a:p>
            <a:r>
              <a:rPr lang="en-US" b="1" dirty="0">
                <a:latin typeface="Roboto" panose="02000000000000000000" pitchFamily="2" charset="0"/>
                <a:ea typeface="Roboto" panose="02000000000000000000" pitchFamily="2" charset="0"/>
              </a:rPr>
              <a:t>What His Death Reveals to 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A65B1D-796B-4897-9A36-67EB64BF24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19469"/>
            <a:ext cx="10515600" cy="4246639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3400" b="1" dirty="0">
                <a:latin typeface="Roboto" panose="02000000000000000000" pitchFamily="2" charset="0"/>
                <a:ea typeface="Roboto" panose="02000000000000000000" pitchFamily="2" charset="0"/>
              </a:rPr>
              <a:t>The awfulness of sin</a:t>
            </a:r>
          </a:p>
          <a:p>
            <a:pPr lvl="1">
              <a:lnSpc>
                <a:spcPct val="100000"/>
              </a:lnSpc>
            </a:pPr>
            <a:r>
              <a:rPr lang="en-US" sz="3000" dirty="0">
                <a:solidFill>
                  <a:schemeClr val="accent2">
                    <a:lumMod val="75000"/>
                  </a:schemeClr>
                </a:solidFill>
                <a:latin typeface="Roboto Medium" panose="02000000000000000000" pitchFamily="2" charset="0"/>
                <a:ea typeface="Roboto Medium" panose="02000000000000000000" pitchFamily="2" charset="0"/>
              </a:rPr>
              <a:t>Romans 8:1-4</a:t>
            </a:r>
          </a:p>
          <a:p>
            <a:pPr lvl="1">
              <a:lnSpc>
                <a:spcPct val="100000"/>
              </a:lnSpc>
            </a:pPr>
            <a:r>
              <a:rPr lang="en-US" sz="3000" dirty="0">
                <a:solidFill>
                  <a:schemeClr val="accent2">
                    <a:lumMod val="75000"/>
                  </a:schemeClr>
                </a:solidFill>
                <a:latin typeface="Roboto Medium" panose="02000000000000000000" pitchFamily="2" charset="0"/>
                <a:ea typeface="Roboto Medium" panose="02000000000000000000" pitchFamily="2" charset="0"/>
              </a:rPr>
              <a:t>Hebrews 10:1-4</a:t>
            </a:r>
          </a:p>
          <a:p>
            <a:pPr>
              <a:lnSpc>
                <a:spcPct val="100000"/>
              </a:lnSpc>
            </a:pPr>
            <a:r>
              <a:rPr lang="en-US" sz="3400" b="1" dirty="0">
                <a:latin typeface="Roboto" panose="02000000000000000000" pitchFamily="2" charset="0"/>
                <a:ea typeface="Roboto" panose="02000000000000000000" pitchFamily="2" charset="0"/>
              </a:rPr>
              <a:t>The magnitude of God’s love</a:t>
            </a:r>
          </a:p>
          <a:p>
            <a:pPr lvl="1">
              <a:lnSpc>
                <a:spcPct val="100000"/>
              </a:lnSpc>
            </a:pPr>
            <a:r>
              <a:rPr lang="en-US" sz="3000" dirty="0">
                <a:solidFill>
                  <a:schemeClr val="accent2">
                    <a:lumMod val="75000"/>
                  </a:schemeClr>
                </a:solidFill>
                <a:latin typeface="Roboto Medium" panose="02000000000000000000" pitchFamily="2" charset="0"/>
                <a:ea typeface="Roboto Medium" panose="02000000000000000000" pitchFamily="2" charset="0"/>
              </a:rPr>
              <a:t>John 3:16</a:t>
            </a:r>
          </a:p>
          <a:p>
            <a:pPr lvl="1">
              <a:lnSpc>
                <a:spcPct val="100000"/>
              </a:lnSpc>
            </a:pPr>
            <a:r>
              <a:rPr lang="en-US" sz="3000" dirty="0">
                <a:solidFill>
                  <a:schemeClr val="accent2">
                    <a:lumMod val="75000"/>
                  </a:schemeClr>
                </a:solidFill>
                <a:latin typeface="Roboto Medium" panose="02000000000000000000" pitchFamily="2" charset="0"/>
                <a:ea typeface="Roboto Medium" panose="02000000000000000000" pitchFamily="2" charset="0"/>
              </a:rPr>
              <a:t>Romans 5:8</a:t>
            </a:r>
          </a:p>
          <a:p>
            <a:pPr lvl="1">
              <a:lnSpc>
                <a:spcPct val="100000"/>
              </a:lnSpc>
            </a:pPr>
            <a:r>
              <a:rPr lang="en-US" sz="3000" dirty="0">
                <a:solidFill>
                  <a:schemeClr val="accent2">
                    <a:lumMod val="75000"/>
                  </a:schemeClr>
                </a:solidFill>
                <a:latin typeface="Roboto Medium" panose="02000000000000000000" pitchFamily="2" charset="0"/>
                <a:ea typeface="Roboto Medium" panose="02000000000000000000" pitchFamily="2" charset="0"/>
              </a:rPr>
              <a:t>1 John 4:10</a:t>
            </a:r>
          </a:p>
          <a:p>
            <a:pPr lvl="1">
              <a:lnSpc>
                <a:spcPct val="100000"/>
              </a:lnSpc>
            </a:pPr>
            <a:r>
              <a:rPr lang="en-US" sz="3000" dirty="0">
                <a:solidFill>
                  <a:schemeClr val="accent2">
                    <a:lumMod val="75000"/>
                  </a:schemeClr>
                </a:solidFill>
                <a:latin typeface="Roboto Medium" panose="02000000000000000000" pitchFamily="2" charset="0"/>
                <a:ea typeface="Roboto Medium" panose="02000000000000000000" pitchFamily="2" charset="0"/>
              </a:rPr>
              <a:t>Luke 22:44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72CDF079-8E9F-464C-BF94-9E1DF3F14C72}"/>
              </a:ext>
            </a:extLst>
          </p:cNvPr>
          <p:cNvCxnSpPr>
            <a:cxnSpLocks/>
          </p:cNvCxnSpPr>
          <p:nvPr/>
        </p:nvCxnSpPr>
        <p:spPr>
          <a:xfrm>
            <a:off x="1803918" y="1634702"/>
            <a:ext cx="8584164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BE25A34A-B0FB-4327-80CD-09168D8C38C2}"/>
              </a:ext>
            </a:extLst>
          </p:cNvPr>
          <p:cNvSpPr txBox="1"/>
          <p:nvPr/>
        </p:nvSpPr>
        <p:spPr>
          <a:xfrm>
            <a:off x="0" y="6550092"/>
            <a:ext cx="12192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Richie Thetford									                 www.thetfordcountry.com</a:t>
            </a:r>
          </a:p>
        </p:txBody>
      </p:sp>
    </p:spTree>
    <p:extLst>
      <p:ext uri="{BB962C8B-B14F-4D97-AF65-F5344CB8AC3E}">
        <p14:creationId xmlns:p14="http://schemas.microsoft.com/office/powerpoint/2010/main" val="33432511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BFF564-3102-436F-B74D-41C217AD71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91881"/>
            <a:ext cx="10515600" cy="796166"/>
          </a:xfrm>
        </p:spPr>
        <p:txBody>
          <a:bodyPr>
            <a:normAutofit/>
          </a:bodyPr>
          <a:lstStyle/>
          <a:p>
            <a:r>
              <a:rPr lang="en-US" b="1" dirty="0">
                <a:latin typeface="Roboto" panose="02000000000000000000" pitchFamily="2" charset="0"/>
                <a:ea typeface="Roboto" panose="02000000000000000000" pitchFamily="2" charset="0"/>
              </a:rPr>
              <a:t>What His Death Reveals to 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A65B1D-796B-4897-9A36-67EB64BF24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19469"/>
            <a:ext cx="10515600" cy="4246639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3400" b="1" dirty="0">
                <a:latin typeface="Roboto" panose="02000000000000000000" pitchFamily="2" charset="0"/>
                <a:ea typeface="Roboto" panose="02000000000000000000" pitchFamily="2" charset="0"/>
              </a:rPr>
              <a:t>The value of the soul</a:t>
            </a:r>
          </a:p>
          <a:p>
            <a:pPr lvl="1">
              <a:lnSpc>
                <a:spcPct val="100000"/>
              </a:lnSpc>
            </a:pPr>
            <a:r>
              <a:rPr lang="en-US" sz="3000" dirty="0">
                <a:solidFill>
                  <a:schemeClr val="accent2">
                    <a:lumMod val="75000"/>
                  </a:schemeClr>
                </a:solidFill>
                <a:latin typeface="Roboto Medium" panose="02000000000000000000" pitchFamily="2" charset="0"/>
                <a:ea typeface="Roboto Medium" panose="02000000000000000000" pitchFamily="2" charset="0"/>
              </a:rPr>
              <a:t>Matthew 16:26</a:t>
            </a:r>
          </a:p>
          <a:p>
            <a:pPr>
              <a:lnSpc>
                <a:spcPct val="100000"/>
              </a:lnSpc>
            </a:pPr>
            <a:r>
              <a:rPr lang="en-US" sz="3400" b="1" dirty="0">
                <a:latin typeface="Roboto" panose="02000000000000000000" pitchFamily="2" charset="0"/>
                <a:ea typeface="Roboto" panose="02000000000000000000" pitchFamily="2" charset="0"/>
              </a:rPr>
              <a:t>The penalty for sin</a:t>
            </a:r>
          </a:p>
          <a:p>
            <a:pPr lvl="1">
              <a:lnSpc>
                <a:spcPct val="100000"/>
              </a:lnSpc>
            </a:pPr>
            <a:r>
              <a:rPr lang="en-US" sz="3000" dirty="0">
                <a:solidFill>
                  <a:schemeClr val="accent2">
                    <a:lumMod val="75000"/>
                  </a:schemeClr>
                </a:solidFill>
                <a:latin typeface="Roboto Medium" panose="02000000000000000000" pitchFamily="2" charset="0"/>
                <a:ea typeface="Roboto Medium" panose="02000000000000000000" pitchFamily="2" charset="0"/>
              </a:rPr>
              <a:t>Matthew 25:41</a:t>
            </a:r>
          </a:p>
          <a:p>
            <a:pPr lvl="1">
              <a:lnSpc>
                <a:spcPct val="100000"/>
              </a:lnSpc>
            </a:pPr>
            <a:r>
              <a:rPr lang="en-US" sz="3000" dirty="0">
                <a:solidFill>
                  <a:schemeClr val="accent2">
                    <a:lumMod val="75000"/>
                  </a:schemeClr>
                </a:solidFill>
                <a:latin typeface="Roboto Medium" panose="02000000000000000000" pitchFamily="2" charset="0"/>
                <a:ea typeface="Roboto Medium" panose="02000000000000000000" pitchFamily="2" charset="0"/>
              </a:rPr>
              <a:t>2 Thessalonians 1:7-9</a:t>
            </a:r>
          </a:p>
          <a:p>
            <a:pPr lvl="1">
              <a:lnSpc>
                <a:spcPct val="100000"/>
              </a:lnSpc>
            </a:pPr>
            <a:r>
              <a:rPr lang="en-US" sz="3000" dirty="0">
                <a:solidFill>
                  <a:schemeClr val="accent2">
                    <a:lumMod val="75000"/>
                  </a:schemeClr>
                </a:solidFill>
                <a:latin typeface="Roboto Medium" panose="02000000000000000000" pitchFamily="2" charset="0"/>
                <a:ea typeface="Roboto Medium" panose="02000000000000000000" pitchFamily="2" charset="0"/>
              </a:rPr>
              <a:t>2 Corinthians 5:10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72CDF079-8E9F-464C-BF94-9E1DF3F14C72}"/>
              </a:ext>
            </a:extLst>
          </p:cNvPr>
          <p:cNvCxnSpPr>
            <a:cxnSpLocks/>
          </p:cNvCxnSpPr>
          <p:nvPr/>
        </p:nvCxnSpPr>
        <p:spPr>
          <a:xfrm>
            <a:off x="1803918" y="1634702"/>
            <a:ext cx="8584164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BE25A34A-B0FB-4327-80CD-09168D8C38C2}"/>
              </a:ext>
            </a:extLst>
          </p:cNvPr>
          <p:cNvSpPr txBox="1"/>
          <p:nvPr/>
        </p:nvSpPr>
        <p:spPr>
          <a:xfrm>
            <a:off x="0" y="6550092"/>
            <a:ext cx="12192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Richie Thetford									                 www.thetfordcountry.com</a:t>
            </a:r>
          </a:p>
        </p:txBody>
      </p:sp>
    </p:spTree>
    <p:extLst>
      <p:ext uri="{BB962C8B-B14F-4D97-AF65-F5344CB8AC3E}">
        <p14:creationId xmlns:p14="http://schemas.microsoft.com/office/powerpoint/2010/main" val="286411807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7FD1B8-6082-40D7-BC80-25D75796C2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dirty="0">
                <a:latin typeface="Roboto Medium" panose="02000000000000000000" pitchFamily="2" charset="0"/>
                <a:ea typeface="Roboto Medium" panose="02000000000000000000" pitchFamily="2" charset="0"/>
              </a:rPr>
              <a:t>Why Christ Had to Die</a:t>
            </a:r>
          </a:p>
        </p:txBody>
      </p:sp>
      <p:pic>
        <p:nvPicPr>
          <p:cNvPr id="6" name="Picture Placeholder 5">
            <a:extLst>
              <a:ext uri="{FF2B5EF4-FFF2-40B4-BE49-F238E27FC236}">
                <a16:creationId xmlns:a16="http://schemas.microsoft.com/office/drawing/2014/main" id="{52F4DC80-D765-443C-B33E-22490DDF5A58}"/>
              </a:ext>
            </a:extLst>
          </p:cNvPr>
          <p:cNvPicPr>
            <a:picLocks noGrp="1" noChangeAspect="1"/>
          </p:cNvPicPr>
          <p:nvPr>
            <p:ph type="pic" sz="quarter" idx="12"/>
          </p:nvPr>
        </p:nvPicPr>
        <p:blipFill>
          <a:blip r:embed="rId3"/>
          <a:srcRect/>
          <a:stretch/>
        </p:blipFill>
        <p:spPr>
          <a:xfrm flipH="1">
            <a:off x="774436" y="2276670"/>
            <a:ext cx="4184195" cy="3498980"/>
          </a:xfrm>
        </p:spPr>
      </p:pic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EA044F1-332E-408F-8155-362F9997C7F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958630" y="3159336"/>
            <a:ext cx="6536683" cy="1509713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3800" dirty="0">
                <a:latin typeface="Roboto Black" panose="02000000000000000000" pitchFamily="2" charset="0"/>
                <a:ea typeface="Roboto Black" panose="02000000000000000000" pitchFamily="2" charset="0"/>
              </a:rPr>
              <a:t>What Did His Death</a:t>
            </a:r>
            <a:br>
              <a:rPr lang="en-US" sz="3800" dirty="0">
                <a:latin typeface="Roboto Black" panose="02000000000000000000" pitchFamily="2" charset="0"/>
                <a:ea typeface="Roboto Black" panose="02000000000000000000" pitchFamily="2" charset="0"/>
              </a:rPr>
            </a:br>
            <a:r>
              <a:rPr lang="en-US" sz="3800" dirty="0">
                <a:latin typeface="Roboto Black" panose="02000000000000000000" pitchFamily="2" charset="0"/>
                <a:ea typeface="Roboto Black" panose="02000000000000000000" pitchFamily="2" charset="0"/>
              </a:rPr>
              <a:t>Make Available to Us?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0B494D7-588B-4401-916F-F0AD361CEFD8}"/>
              </a:ext>
            </a:extLst>
          </p:cNvPr>
          <p:cNvSpPr txBox="1"/>
          <p:nvPr/>
        </p:nvSpPr>
        <p:spPr>
          <a:xfrm>
            <a:off x="0" y="6550092"/>
            <a:ext cx="12192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Richie Thetford									                 www.thetfordcountry.com</a:t>
            </a:r>
          </a:p>
        </p:txBody>
      </p:sp>
    </p:spTree>
    <p:extLst>
      <p:ext uri="{BB962C8B-B14F-4D97-AF65-F5344CB8AC3E}">
        <p14:creationId xmlns:p14="http://schemas.microsoft.com/office/powerpoint/2010/main" val="37912222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fallOver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MS-Theme-Water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96A9A9"/>
      </a:accent1>
      <a:accent2>
        <a:srgbClr val="CB58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D0690C"/>
      </a:hlink>
      <a:folHlink>
        <a:srgbClr val="9696A0"/>
      </a:folHlink>
    </a:clrScheme>
    <a:fontScheme name="MS-Theme-Water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lassic Conference Presentation_Win32_SB v2" id="{BC88B365-8E38-4ABB-98F4-3EC291BC7C6D}" vid="{68186960-B69F-4045-8CE0-AF496D95D6C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fa6e671f1cd7e4d96ff9652be322dd5e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4e2496f70b101db0b8013f30a071bbf7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594B7CA-1290-47DA-A8FD-EC74EF42B4FE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customXml/itemProps2.xml><?xml version="1.0" encoding="utf-8"?>
<ds:datastoreItem xmlns:ds="http://schemas.openxmlformats.org/officeDocument/2006/customXml" ds:itemID="{B7FF9F3B-DE24-4577-9CF6-31E167D48E2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F208899-44E9-47BE-97CD-9D5D01FB74F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Classic conference presentation</Template>
  <TotalTime>94</TotalTime>
  <Words>461</Words>
  <Application>Microsoft Office PowerPoint</Application>
  <PresentationFormat>Widescreen</PresentationFormat>
  <Paragraphs>90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Calibri</vt:lpstr>
      <vt:lpstr>Garamond</vt:lpstr>
      <vt:lpstr>Roboto</vt:lpstr>
      <vt:lpstr>Roboto Black</vt:lpstr>
      <vt:lpstr>Roboto Medium</vt:lpstr>
      <vt:lpstr>Office Theme</vt:lpstr>
      <vt:lpstr>Why Christ Had to Die</vt:lpstr>
      <vt:lpstr>Why Christ Had to Die</vt:lpstr>
      <vt:lpstr>Why Did Jesus Have to Die?</vt:lpstr>
      <vt:lpstr>Why Did Jesus Have to Die?</vt:lpstr>
      <vt:lpstr>Why Did Jesus Have to Die?</vt:lpstr>
      <vt:lpstr>Why Christ Had to Die</vt:lpstr>
      <vt:lpstr>What His Death Reveals to Us</vt:lpstr>
      <vt:lpstr>What His Death Reveals to Us</vt:lpstr>
      <vt:lpstr>Why Christ Had to Die</vt:lpstr>
      <vt:lpstr>What Did His Death Make Available to Us?</vt:lpstr>
      <vt:lpstr>Why Christ Had to Die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Why Christ Had to Die</dc:title>
  <dc:creator>Richard Thetford</dc:creator>
  <cp:lastModifiedBy>Richard Thetford</cp:lastModifiedBy>
  <cp:revision>10</cp:revision>
  <dcterms:created xsi:type="dcterms:W3CDTF">2021-07-02T16:15:19Z</dcterms:created>
  <dcterms:modified xsi:type="dcterms:W3CDTF">2021-12-19T21:02:16Z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