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648" y="6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4/12/2020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4/12/2020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524000"/>
            <a:ext cx="9220200" cy="245272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Workers for the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3976726"/>
            <a:ext cx="9220200" cy="11032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2 Timothy 2:15</a:t>
            </a: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1 Corinthians 15:58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204E54-8248-4848-9B57-059A95378036}"/>
              </a:ext>
            </a:extLst>
          </p:cNvPr>
          <p:cNvSpPr txBox="1"/>
          <p:nvPr/>
        </p:nvSpPr>
        <p:spPr>
          <a:xfrm>
            <a:off x="0" y="6550223"/>
            <a:ext cx="12188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pic>
        <p:nvPicPr>
          <p:cNvPr id="6" name="Picture 5" descr="A picture containing sitting, table, wooden, food&#10;&#10;Description automatically generated">
            <a:extLst>
              <a:ext uri="{FF2B5EF4-FFF2-40B4-BE49-F238E27FC236}">
                <a16:creationId xmlns:a16="http://schemas.microsoft.com/office/drawing/2014/main" id="{D6843035-9CDD-45B5-987B-126A46B494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10" y="3788642"/>
            <a:ext cx="2601391" cy="1568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Inter" panose="020B0502030000000004" pitchFamily="34" charset="0"/>
                <a:ea typeface="Inter" panose="020B0502030000000004" pitchFamily="34" charset="0"/>
              </a:rPr>
              <a:t>The greatest work we can do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3" y="1904999"/>
            <a:ext cx="10360501" cy="43688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Matthew 4:18-22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Luke 9:57-62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Philippians 2:29-30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Corinthians 16:15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Corinthians 15:10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Timothy 1:12</a:t>
            </a:r>
            <a:endParaRPr lang="en-US" dirty="0">
              <a:solidFill>
                <a:srgbClr val="FFC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C623E-8245-4F70-B03E-0D8BF4DBEC64}"/>
              </a:ext>
            </a:extLst>
          </p:cNvPr>
          <p:cNvSpPr txBox="1"/>
          <p:nvPr/>
        </p:nvSpPr>
        <p:spPr>
          <a:xfrm>
            <a:off x="0" y="6550223"/>
            <a:ext cx="12188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BC6C88-79E8-40E4-9B4C-2C775BA2BA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51" y="1905000"/>
            <a:ext cx="6283074" cy="444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742849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Inter" panose="020B0502030000000004" pitchFamily="34" charset="0"/>
                <a:ea typeface="Inter" panose="020B0502030000000004" pitchFamily="34" charset="0"/>
              </a:rPr>
              <a:t>Problems why our work is hindered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3" y="1904999"/>
            <a:ext cx="10360501" cy="43688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Ecclesiastes 11:4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Galatians 6:4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Timothy 2:15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Galatians 6:9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Hebrews 6:11-12</a:t>
            </a:r>
            <a:endParaRPr lang="en-US" dirty="0">
              <a:solidFill>
                <a:srgbClr val="FFC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C623E-8245-4F70-B03E-0D8BF4DBEC64}"/>
              </a:ext>
            </a:extLst>
          </p:cNvPr>
          <p:cNvSpPr txBox="1"/>
          <p:nvPr/>
        </p:nvSpPr>
        <p:spPr>
          <a:xfrm>
            <a:off x="0" y="6550223"/>
            <a:ext cx="12188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58B6112E-0851-42F4-BDBC-05281F759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12" y="1904999"/>
            <a:ext cx="6444186" cy="4368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0747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742849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Inter" panose="020B0502030000000004" pitchFamily="34" charset="0"/>
                <a:ea typeface="Inter" panose="020B0502030000000004" pitchFamily="34" charset="0"/>
              </a:rPr>
              <a:t>The Lord will make workers of 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3" y="1904999"/>
            <a:ext cx="4418249" cy="43688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Timothy 2:21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Ephesians 2:10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Philippians 2:13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Hebrews 13:20-21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Peter 4:11</a:t>
            </a:r>
            <a:endParaRPr lang="en-US" dirty="0">
              <a:solidFill>
                <a:srgbClr val="FFC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C623E-8245-4F70-B03E-0D8BF4DBEC64}"/>
              </a:ext>
            </a:extLst>
          </p:cNvPr>
          <p:cNvSpPr txBox="1"/>
          <p:nvPr/>
        </p:nvSpPr>
        <p:spPr>
          <a:xfrm>
            <a:off x="0" y="6550223"/>
            <a:ext cx="12188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4B19FEFC-48AA-4091-9845-787C6A86FB73}"/>
              </a:ext>
            </a:extLst>
          </p:cNvPr>
          <p:cNvSpPr txBox="1">
            <a:spLocks/>
          </p:cNvSpPr>
          <p:nvPr/>
        </p:nvSpPr>
        <p:spPr>
          <a:xfrm>
            <a:off x="6627812" y="1905000"/>
            <a:ext cx="4572000" cy="436880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274320" indent="-27432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90000"/>
              <a:buFont typeface="Cambria" pitchFamily="18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9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59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7432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John 4:34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Corinthians 12:15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Timothy 2:15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Timothy 3:16-17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Timothy 4:15-16</a:t>
            </a:r>
            <a:endParaRPr lang="en-US" dirty="0">
              <a:solidFill>
                <a:srgbClr val="FFC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86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742849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Inter" panose="020B0502030000000004" pitchFamily="34" charset="0"/>
                <a:ea typeface="Inter" panose="020B0502030000000004" pitchFamily="34" charset="0"/>
              </a:rPr>
              <a:t>conclusion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3" y="1904999"/>
            <a:ext cx="10361849" cy="45720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400" dirty="0">
                <a:latin typeface="Inter Semi Bold" panose="020B0702030000000004" pitchFamily="34" charset="0"/>
                <a:ea typeface="Inter Semi Bold" panose="020B0702030000000004" pitchFamily="34" charset="0"/>
              </a:rPr>
              <a:t>The Lord needs everyone to be workers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Matthew 9:37-38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John 9:4</a:t>
            </a:r>
          </a:p>
          <a:p>
            <a:pPr>
              <a:lnSpc>
                <a:spcPct val="100000"/>
              </a:lnSpc>
            </a:pPr>
            <a:r>
              <a:rPr lang="en-US" sz="3400" dirty="0">
                <a:latin typeface="Inter Semi Bold" panose="020B0702030000000004" pitchFamily="34" charset="0"/>
                <a:ea typeface="Inter Semi Bold" panose="020B0702030000000004" pitchFamily="34" charset="0"/>
              </a:rPr>
              <a:t>No joy compares to being a worker for the Lord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Thessalonians 2:8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1 Thessalonians 2:19-20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C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Luke 12:43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FFC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C623E-8245-4F70-B03E-0D8BF4DBEC64}"/>
              </a:ext>
            </a:extLst>
          </p:cNvPr>
          <p:cNvSpPr txBox="1"/>
          <p:nvPr/>
        </p:nvSpPr>
        <p:spPr>
          <a:xfrm>
            <a:off x="0" y="6550223"/>
            <a:ext cx="12188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3658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34</TotalTime>
  <Words>182</Words>
  <Application>Microsoft Office PowerPoint</Application>
  <PresentationFormat>Custom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</vt:lpstr>
      <vt:lpstr>Century Gothic</vt:lpstr>
      <vt:lpstr>Inter</vt:lpstr>
      <vt:lpstr>Inter Semi Bold</vt:lpstr>
      <vt:lpstr>Crimson landscape design template</vt:lpstr>
      <vt:lpstr>Workers for the lord</vt:lpstr>
      <vt:lpstr>The greatest work we can do</vt:lpstr>
      <vt:lpstr>Problems why our work is hindered</vt:lpstr>
      <vt:lpstr>The Lord will make workers of us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Workers for the lord</dc:title>
  <dc:creator>Richard Thetford</dc:creator>
  <cp:lastModifiedBy>Richard Thetford</cp:lastModifiedBy>
  <cp:revision>5</cp:revision>
  <dcterms:created xsi:type="dcterms:W3CDTF">2019-11-12T02:53:08Z</dcterms:created>
  <dcterms:modified xsi:type="dcterms:W3CDTF">2020-04-12T21:44:34Z</dcterms:modified>
</cp:coreProperties>
</file>