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3E8E-BBE2-40DB-9113-E91D0219085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D542-9C65-4E2F-AD29-42D63CDEE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7633E8E-BBE2-40DB-9113-E91D02190850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800D542-9C65-4E2F-AD29-42D63CDEE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840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PROGRESS</a:t>
            </a:r>
          </a:p>
        </p:txBody>
      </p:sp>
      <p:sp>
        <p:nvSpPr>
          <p:cNvPr id="7" name="TextBox 6"/>
          <p:cNvSpPr txBox="1"/>
          <p:nvPr/>
        </p:nvSpPr>
        <p:spPr>
          <a:xfrm rot="19981990">
            <a:off x="1277090" y="3429060"/>
            <a:ext cx="7020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May Be Evident to All</a:t>
            </a:r>
          </a:p>
        </p:txBody>
      </p:sp>
      <p:pic>
        <p:nvPicPr>
          <p:cNvPr id="8" name="Picture 7" descr="yo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33600"/>
            <a:ext cx="1809125" cy="47244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2133600"/>
            <a:ext cx="9144000" cy="472440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" name="Picture 12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3600123"/>
            <a:ext cx="3429000" cy="325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81400" y="5029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Timothy 4:12-16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Things that make up our personality</a:t>
            </a:r>
          </a:p>
          <a:p>
            <a:pPr lvl="1"/>
            <a:r>
              <a:rPr lang="en-US" sz="3000" dirty="0">
                <a:cs typeface="Arial" pitchFamily="34" charset="0"/>
              </a:rPr>
              <a:t>Attention to reading, </a:t>
            </a:r>
            <a:r>
              <a:rPr lang="en-US" sz="3000" b="1" dirty="0">
                <a:cs typeface="Arial" pitchFamily="34" charset="0"/>
              </a:rPr>
              <a:t>exhortation,</a:t>
            </a:r>
            <a:r>
              <a:rPr lang="en-US" sz="3000" dirty="0">
                <a:cs typeface="Arial" pitchFamily="34" charset="0"/>
              </a:rPr>
              <a:t> doctrine, meditation </a:t>
            </a:r>
            <a:endParaRPr lang="en-US" sz="3000" b="1" dirty="0">
              <a:cs typeface="Arial" pitchFamily="34" charset="0"/>
            </a:endParaRP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EXHORTATION</a:t>
            </a:r>
          </a:p>
          <a:p>
            <a:pPr lvl="1"/>
            <a:r>
              <a:rPr lang="en-US" sz="3000" b="1" dirty="0">
                <a:cs typeface="Arial" pitchFamily="34" charset="0"/>
              </a:rPr>
              <a:t>Practical duties</a:t>
            </a:r>
            <a:br>
              <a:rPr lang="en-US" sz="3000" b="1" dirty="0">
                <a:cs typeface="Arial" pitchFamily="34" charset="0"/>
              </a:rPr>
            </a:br>
            <a:r>
              <a:rPr lang="en-US" sz="3000" b="1" dirty="0">
                <a:cs typeface="Arial" pitchFamily="34" charset="0"/>
              </a:rPr>
              <a:t>of religion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2 Timothy 4:8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2 Thessalonians 1:8-9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HOW TO PROGRESS IN OUR DEVELOPMENT</a:t>
            </a:r>
          </a:p>
        </p:txBody>
      </p:sp>
      <p:pic>
        <p:nvPicPr>
          <p:cNvPr id="13" name="Picture 12" descr="studyforlifechan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352800"/>
            <a:ext cx="3371850" cy="285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Things that make up our personality</a:t>
            </a:r>
          </a:p>
          <a:p>
            <a:pPr lvl="1"/>
            <a:r>
              <a:rPr lang="en-US" sz="3000" dirty="0">
                <a:cs typeface="Arial" pitchFamily="34" charset="0"/>
              </a:rPr>
              <a:t>Attention to reading, exhortation, </a:t>
            </a:r>
            <a:r>
              <a:rPr lang="en-US" sz="3000" b="1" dirty="0">
                <a:cs typeface="Arial" pitchFamily="34" charset="0"/>
              </a:rPr>
              <a:t>doctrine,</a:t>
            </a:r>
            <a:r>
              <a:rPr lang="en-US" sz="3000" dirty="0">
                <a:cs typeface="Arial" pitchFamily="34" charset="0"/>
              </a:rPr>
              <a:t> meditation </a:t>
            </a:r>
            <a:endParaRPr lang="en-US" sz="3000" b="1" dirty="0">
              <a:cs typeface="Arial" pitchFamily="34" charset="0"/>
            </a:endParaRP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DOCTRINE</a:t>
            </a:r>
          </a:p>
          <a:p>
            <a:pPr lvl="1"/>
            <a:r>
              <a:rPr lang="en-US" sz="3000" b="1" dirty="0">
                <a:cs typeface="Arial" pitchFamily="34" charset="0"/>
              </a:rPr>
              <a:t>Principles set forth</a:t>
            </a:r>
            <a:br>
              <a:rPr lang="en-US" sz="3000" b="1" dirty="0">
                <a:cs typeface="Arial" pitchFamily="34" charset="0"/>
              </a:rPr>
            </a:br>
            <a:r>
              <a:rPr lang="en-US" sz="3000" b="1" dirty="0">
                <a:cs typeface="Arial" pitchFamily="34" charset="0"/>
              </a:rPr>
              <a:t>by Jesus Christ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Romans 6:17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1 Timothy 4:6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HOW TO PROGRESS IN OUR DEVELOPMENT</a:t>
            </a:r>
          </a:p>
        </p:txBody>
      </p:sp>
      <p:pic>
        <p:nvPicPr>
          <p:cNvPr id="13" name="Picture 12" descr="Family Bib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352800"/>
            <a:ext cx="3048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Things that make up our personality</a:t>
            </a:r>
          </a:p>
          <a:p>
            <a:pPr lvl="1"/>
            <a:r>
              <a:rPr lang="en-US" sz="3000" dirty="0">
                <a:cs typeface="Arial" pitchFamily="34" charset="0"/>
              </a:rPr>
              <a:t>Attention to reading, exhortation, doctrine, </a:t>
            </a:r>
            <a:r>
              <a:rPr lang="en-US" sz="3000" b="1" dirty="0">
                <a:cs typeface="Arial" pitchFamily="34" charset="0"/>
              </a:rPr>
              <a:t>meditation </a:t>
            </a: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MEDITATION</a:t>
            </a:r>
          </a:p>
          <a:p>
            <a:pPr lvl="1"/>
            <a:r>
              <a:rPr lang="en-US" sz="3000" b="1" dirty="0">
                <a:cs typeface="Arial" pitchFamily="34" charset="0"/>
              </a:rPr>
              <a:t>Mind deeply impressed</a:t>
            </a:r>
            <a:br>
              <a:rPr lang="en-US" sz="3000" b="1" dirty="0">
                <a:cs typeface="Arial" pitchFamily="34" charset="0"/>
              </a:rPr>
            </a:br>
            <a:r>
              <a:rPr lang="en-US" sz="3000" b="1" dirty="0">
                <a:cs typeface="Arial" pitchFamily="34" charset="0"/>
              </a:rPr>
              <a:t>with God’s law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Psalms 1:2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Philippians 4:8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HOW TO PROGRESS IN OUR DEVELOPMENT</a:t>
            </a:r>
          </a:p>
        </p:txBody>
      </p:sp>
      <p:pic>
        <p:nvPicPr>
          <p:cNvPr id="14" name="Picture 13" descr="woman stud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199" y="3276600"/>
            <a:ext cx="2032401" cy="305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Our progress will be evident to all!</a:t>
            </a:r>
          </a:p>
          <a:p>
            <a:pPr lvl="1"/>
            <a:r>
              <a:rPr lang="en-US" sz="3200" b="1" dirty="0">
                <a:cs typeface="Arial" pitchFamily="34" charset="0"/>
              </a:rPr>
              <a:t>God will get the glory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  <a:cs typeface="Arial" pitchFamily="34" charset="0"/>
              </a:rPr>
              <a:t>Matthew 5:16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  <a:cs typeface="Arial" pitchFamily="34" charset="0"/>
              </a:rPr>
              <a:t>Philippians 2:15-16</a:t>
            </a:r>
          </a:p>
          <a:p>
            <a:pPr lvl="1"/>
            <a:r>
              <a:rPr lang="en-US" sz="3200" b="1" dirty="0">
                <a:cs typeface="Arial" pitchFamily="34" charset="0"/>
              </a:rPr>
              <a:t>Others will know we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are Christians!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  <a:cs typeface="Arial" pitchFamily="34" charset="0"/>
              </a:rPr>
              <a:t>Philippians 1:25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48825"/>
            <a:ext cx="815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THE IMPORTANCE OF PROGRESSING</a:t>
            </a:r>
          </a:p>
        </p:txBody>
      </p:sp>
      <p:pic>
        <p:nvPicPr>
          <p:cNvPr id="14" name="Picture 13" descr="GIRL_READING_BI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741851"/>
            <a:ext cx="2330824" cy="350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We “will save both ourselves and those who hear us”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cs typeface="Arial" pitchFamily="34" charset="0"/>
              </a:rPr>
              <a:t>1 Corinthians 9:27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cs typeface="Arial" pitchFamily="34" charset="0"/>
              </a:rPr>
              <a:t>Jeremiah 23:22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37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48825"/>
            <a:ext cx="815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THE IMPORTANCE OF PROGRESSING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4572000"/>
            <a:ext cx="7924800" cy="1752600"/>
          </a:xfrm>
          <a:prstGeom prst="round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626114"/>
            <a:ext cx="7924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Only when we remain in God’s counsel and take the opportunity to teach others can we have an effect on their soul</a:t>
            </a:r>
          </a:p>
        </p:txBody>
      </p:sp>
      <p:pic>
        <p:nvPicPr>
          <p:cNvPr id="16" name="Picture 15" descr="Bible_Reduc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70251"/>
            <a:ext cx="2590800" cy="172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84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 PROGRESS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“May Be Evident to All”</a:t>
            </a:r>
          </a:p>
        </p:txBody>
      </p:sp>
      <p:pic>
        <p:nvPicPr>
          <p:cNvPr id="8" name="Picture 7" descr="yo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33600"/>
            <a:ext cx="1809125" cy="472440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2133600"/>
            <a:ext cx="9144000" cy="472440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209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Be the right example in word, conduct,</a:t>
            </a:r>
            <a:br>
              <a:rPr lang="en-US" sz="280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 love, spirit, faith and purity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Make daily progress by giving</a:t>
            </a:r>
            <a:br>
              <a:rPr lang="en-US" sz="280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 attention to reading,</a:t>
            </a:r>
            <a:br>
              <a:rPr lang="en-US" sz="280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 exhortation, and to</a:t>
            </a:r>
            <a:br>
              <a:rPr lang="en-US" sz="280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 doctrine</a:t>
            </a:r>
          </a:p>
        </p:txBody>
      </p:sp>
      <p:sp>
        <p:nvSpPr>
          <p:cNvPr id="10" name="TextBox 9"/>
          <p:cNvSpPr txBox="1"/>
          <p:nvPr/>
        </p:nvSpPr>
        <p:spPr>
          <a:xfrm rot="19935905">
            <a:off x="2719875" y="3992826"/>
            <a:ext cx="609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Meditate on these things and give ourselves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entirely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 to them!</a:t>
            </a:r>
          </a:p>
        </p:txBody>
      </p:sp>
      <p:pic>
        <p:nvPicPr>
          <p:cNvPr id="15" name="Picture 14" descr="skd249086s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495800"/>
            <a:ext cx="2362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PROGRESS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Evident to All</a:t>
            </a:r>
          </a:p>
        </p:txBody>
      </p:sp>
      <p:pic>
        <p:nvPicPr>
          <p:cNvPr id="8" name="Content Placeholder 7" descr="3836175-row-of-face-of-four-young-smiling-teens-on-wh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</p:spPr>
      </p:pic>
      <p:sp>
        <p:nvSpPr>
          <p:cNvPr id="5" name="Rectangle 4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" name="Picture 8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9600" y="1524000"/>
            <a:ext cx="79248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752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Character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895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Arial" pitchFamily="34" charset="0"/>
              </a:rPr>
              <a:t>“a distinctive mark;</a:t>
            </a:r>
            <a:br>
              <a:rPr lang="en-US" sz="360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Arial" pitchFamily="34" charset="0"/>
              </a:rPr>
              <a:t>a distinctive trait or quality;</a:t>
            </a:r>
            <a:br>
              <a:rPr lang="en-US" sz="3600" dirty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Arial" pitchFamily="34" charset="0"/>
              </a:rPr>
              <a:t>one’s pattern of behavior or personality”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5257800"/>
            <a:ext cx="7924800" cy="990600"/>
          </a:xfrm>
          <a:prstGeom prst="round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410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Character is what we are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16363"/>
          </a:xfrm>
        </p:spPr>
        <p:txBody>
          <a:bodyPr/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What makes up our character?</a:t>
            </a:r>
          </a:p>
          <a:p>
            <a:pPr lvl="1"/>
            <a:r>
              <a:rPr lang="en-US" sz="3000" b="1" dirty="0">
                <a:cs typeface="Arial" pitchFamily="34" charset="0"/>
              </a:rPr>
              <a:t>Word, </a:t>
            </a:r>
            <a:r>
              <a:rPr lang="en-US" sz="3000" dirty="0">
                <a:cs typeface="Arial" pitchFamily="34" charset="0"/>
              </a:rPr>
              <a:t>Conduct, Love, Spirit, Faith, Purity</a:t>
            </a: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WORD</a:t>
            </a:r>
          </a:p>
          <a:p>
            <a:pPr lvl="1"/>
            <a:r>
              <a:rPr lang="en-US" sz="3000" b="1" dirty="0">
                <a:cs typeface="Arial" pitchFamily="34" charset="0"/>
              </a:rPr>
              <a:t>Conversation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2 Timothy 1:13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Ephesians 4:29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Matthew 12:37</a:t>
            </a:r>
          </a:p>
          <a:p>
            <a:pPr lvl="1"/>
            <a:endParaRPr lang="en-US" b="1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488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WHAT SHOULD WE BE?</a:t>
            </a:r>
          </a:p>
        </p:txBody>
      </p:sp>
      <p:pic>
        <p:nvPicPr>
          <p:cNvPr id="14" name="Picture 13" descr="1-two-men-feed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2320" y="3352800"/>
            <a:ext cx="4277806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What makes up our character?</a:t>
            </a:r>
          </a:p>
          <a:p>
            <a:pPr lvl="1"/>
            <a:r>
              <a:rPr lang="en-US" sz="3000" dirty="0">
                <a:cs typeface="Arial" pitchFamily="34" charset="0"/>
              </a:rPr>
              <a:t>Word, </a:t>
            </a:r>
            <a:r>
              <a:rPr lang="en-US" sz="3000" b="1" dirty="0">
                <a:cs typeface="Arial" pitchFamily="34" charset="0"/>
              </a:rPr>
              <a:t>Conduct,</a:t>
            </a:r>
            <a:r>
              <a:rPr lang="en-US" sz="3000" dirty="0">
                <a:cs typeface="Arial" pitchFamily="34" charset="0"/>
              </a:rPr>
              <a:t> Love, Spirit, Faith, Purity</a:t>
            </a: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CONDUCT</a:t>
            </a:r>
          </a:p>
          <a:p>
            <a:pPr lvl="1"/>
            <a:r>
              <a:rPr lang="en-US" sz="3000" b="1" dirty="0">
                <a:cs typeface="Arial" pitchFamily="34" charset="0"/>
              </a:rPr>
              <a:t>Manner of one’s life</a:t>
            </a:r>
          </a:p>
          <a:p>
            <a:pPr lvl="2"/>
            <a:r>
              <a:rPr lang="en-US" sz="2800">
                <a:solidFill>
                  <a:srgbClr val="C00000"/>
                </a:solidFill>
                <a:cs typeface="Arial" pitchFamily="34" charset="0"/>
              </a:rPr>
              <a:t>Ephesians 4:22</a:t>
            </a:r>
            <a:endParaRPr lang="en-US" sz="2800" dirty="0">
              <a:solidFill>
                <a:srgbClr val="C00000"/>
              </a:solidFill>
              <a:cs typeface="Arial" pitchFamily="34" charset="0"/>
            </a:endParaRP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1 Timothy 3:15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2 Peter 3:11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Philippians 1:27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488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WHAT SHOULD WE BE?</a:t>
            </a:r>
          </a:p>
        </p:txBody>
      </p:sp>
      <p:pic>
        <p:nvPicPr>
          <p:cNvPr id="13" name="Picture 12" descr="2_8_11 Office of Student Condu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762" y="3429000"/>
            <a:ext cx="3953288" cy="296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What makes up our character?</a:t>
            </a:r>
          </a:p>
          <a:p>
            <a:pPr lvl="1"/>
            <a:r>
              <a:rPr lang="en-US" sz="3000" dirty="0">
                <a:cs typeface="Arial" pitchFamily="34" charset="0"/>
              </a:rPr>
              <a:t>Word, Conduct, </a:t>
            </a:r>
            <a:r>
              <a:rPr lang="en-US" sz="3000" b="1" dirty="0">
                <a:cs typeface="Arial" pitchFamily="34" charset="0"/>
              </a:rPr>
              <a:t>Love,</a:t>
            </a:r>
            <a:r>
              <a:rPr lang="en-US" sz="3000" dirty="0">
                <a:cs typeface="Arial" pitchFamily="34" charset="0"/>
              </a:rPr>
              <a:t> Spirit, Faith, Purity</a:t>
            </a: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LOVE</a:t>
            </a:r>
          </a:p>
          <a:p>
            <a:pPr lvl="1"/>
            <a:r>
              <a:rPr lang="en-US" sz="3000" b="1" dirty="0">
                <a:cs typeface="Arial" pitchFamily="34" charset="0"/>
              </a:rPr>
              <a:t>From a pure heart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Romans 12:9-13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0"/>
            <a:ext cx="1905001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488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WHAT SHOULD WE BE?</a:t>
            </a:r>
          </a:p>
        </p:txBody>
      </p:sp>
      <p:pic>
        <p:nvPicPr>
          <p:cNvPr id="14" name="Picture 13" descr="CoupleBibleStu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8451" y="3514940"/>
            <a:ext cx="4118349" cy="273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What makes up our character?</a:t>
            </a:r>
          </a:p>
          <a:p>
            <a:pPr lvl="1"/>
            <a:r>
              <a:rPr lang="en-US" sz="3000" dirty="0">
                <a:cs typeface="Arial" pitchFamily="34" charset="0"/>
              </a:rPr>
              <a:t>Word, Conduct, Love, </a:t>
            </a:r>
            <a:r>
              <a:rPr lang="en-US" sz="3000" b="1" dirty="0">
                <a:cs typeface="Arial" pitchFamily="34" charset="0"/>
              </a:rPr>
              <a:t>Spirit,</a:t>
            </a:r>
            <a:r>
              <a:rPr lang="en-US" sz="3000" dirty="0">
                <a:cs typeface="Arial" pitchFamily="34" charset="0"/>
              </a:rPr>
              <a:t> Faith, Purity</a:t>
            </a: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SPIRIT</a:t>
            </a:r>
          </a:p>
          <a:p>
            <a:pPr lvl="1"/>
            <a:r>
              <a:rPr lang="en-US" sz="3000" b="1" dirty="0">
                <a:cs typeface="Arial" pitchFamily="34" charset="0"/>
              </a:rPr>
              <a:t>A mild, meek, forgiving</a:t>
            </a:r>
            <a:br>
              <a:rPr lang="en-US" sz="3000" b="1" dirty="0">
                <a:cs typeface="Arial" pitchFamily="34" charset="0"/>
              </a:rPr>
            </a:br>
            <a:r>
              <a:rPr lang="en-US" sz="3000" b="1" dirty="0">
                <a:cs typeface="Arial" pitchFamily="34" charset="0"/>
              </a:rPr>
              <a:t>disposition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Matthew 5:3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Ephesians 4:32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03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488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WHAT SHOULD WE BE?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684" y="3352800"/>
            <a:ext cx="3409624" cy="295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What makes up our character?</a:t>
            </a:r>
          </a:p>
          <a:p>
            <a:pPr lvl="1"/>
            <a:r>
              <a:rPr lang="en-US" sz="3000" dirty="0">
                <a:cs typeface="Arial" pitchFamily="34" charset="0"/>
              </a:rPr>
              <a:t>Word, Conduct, Love, Spirit, </a:t>
            </a:r>
            <a:r>
              <a:rPr lang="en-US" sz="3000" b="1" dirty="0">
                <a:cs typeface="Arial" pitchFamily="34" charset="0"/>
              </a:rPr>
              <a:t>Faith,</a:t>
            </a:r>
            <a:r>
              <a:rPr lang="en-US" sz="3000" dirty="0">
                <a:cs typeface="Arial" pitchFamily="34" charset="0"/>
              </a:rPr>
              <a:t> Purity</a:t>
            </a: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FAITH</a:t>
            </a:r>
          </a:p>
          <a:p>
            <a:pPr lvl="1"/>
            <a:r>
              <a:rPr lang="en-US" sz="3000" b="1" dirty="0">
                <a:cs typeface="Arial" pitchFamily="34" charset="0"/>
              </a:rPr>
              <a:t>Devotion to duty,</a:t>
            </a:r>
            <a:br>
              <a:rPr lang="en-US" sz="3000" b="1" dirty="0">
                <a:cs typeface="Arial" pitchFamily="34" charset="0"/>
              </a:rPr>
            </a:br>
            <a:r>
              <a:rPr lang="en-US" sz="3000" b="1" dirty="0">
                <a:cs typeface="Arial" pitchFamily="34" charset="0"/>
              </a:rPr>
              <a:t>obligations, or vows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Titus 2:10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Hebrews 11:1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488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WHAT SHOULD WE BE?</a:t>
            </a:r>
          </a:p>
        </p:txBody>
      </p:sp>
      <p:pic>
        <p:nvPicPr>
          <p:cNvPr id="13" name="Picture 12" descr="fai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800" y="3429000"/>
            <a:ext cx="37592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What makes up our character?</a:t>
            </a:r>
          </a:p>
          <a:p>
            <a:pPr lvl="1"/>
            <a:r>
              <a:rPr lang="en-US" sz="3000" dirty="0">
                <a:cs typeface="Arial" pitchFamily="34" charset="0"/>
              </a:rPr>
              <a:t>Word, Conduct, Love, Spirit, Faith, </a:t>
            </a:r>
            <a:r>
              <a:rPr lang="en-US" sz="3000" b="1" dirty="0">
                <a:cs typeface="Arial" pitchFamily="34" charset="0"/>
              </a:rPr>
              <a:t>Purity</a:t>
            </a: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PURITY</a:t>
            </a:r>
          </a:p>
          <a:p>
            <a:pPr lvl="1"/>
            <a:r>
              <a:rPr lang="en-US" sz="3000" b="1" dirty="0">
                <a:cs typeface="Arial" pitchFamily="34" charset="0"/>
              </a:rPr>
              <a:t>Think about situations</a:t>
            </a:r>
            <a:br>
              <a:rPr lang="en-US" sz="3000" b="1" dirty="0">
                <a:cs typeface="Arial" pitchFamily="34" charset="0"/>
              </a:rPr>
            </a:br>
            <a:r>
              <a:rPr lang="en-US" sz="3000" b="1" dirty="0">
                <a:cs typeface="Arial" pitchFamily="34" charset="0"/>
              </a:rPr>
              <a:t>we find ourselves in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1 John 3:2-4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488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WHAT SHOULD WE BE?</a:t>
            </a:r>
          </a:p>
        </p:txBody>
      </p:sp>
      <p:pic>
        <p:nvPicPr>
          <p:cNvPr id="13" name="Picture 12" descr="300_131690 - 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4353" y="3352800"/>
            <a:ext cx="344244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3E4D1F"/>
                </a:solidFill>
                <a:cs typeface="Arial" pitchFamily="34" charset="0"/>
              </a:rPr>
              <a:t>Things that make up our personality</a:t>
            </a:r>
          </a:p>
          <a:p>
            <a:pPr lvl="1"/>
            <a:r>
              <a:rPr lang="en-US" sz="3000" b="1" dirty="0">
                <a:cs typeface="Arial" pitchFamily="34" charset="0"/>
              </a:rPr>
              <a:t>Attention to reading, </a:t>
            </a:r>
            <a:r>
              <a:rPr lang="en-US" sz="3000" dirty="0">
                <a:cs typeface="Arial" pitchFamily="34" charset="0"/>
              </a:rPr>
              <a:t>exhortation, doctrine, meditation </a:t>
            </a:r>
            <a:endParaRPr lang="en-US" sz="3000" b="1" dirty="0">
              <a:cs typeface="Arial" pitchFamily="34" charset="0"/>
            </a:endParaRPr>
          </a:p>
          <a:p>
            <a:r>
              <a:rPr lang="en-US" sz="3400" b="1" dirty="0">
                <a:solidFill>
                  <a:srgbClr val="0070C0"/>
                </a:solidFill>
                <a:cs typeface="Arial" pitchFamily="34" charset="0"/>
              </a:rPr>
              <a:t>ATTENTION TO READING</a:t>
            </a:r>
          </a:p>
          <a:p>
            <a:pPr lvl="1"/>
            <a:r>
              <a:rPr lang="en-US" sz="3000" b="1" dirty="0">
                <a:cs typeface="Arial" pitchFamily="34" charset="0"/>
              </a:rPr>
              <a:t>Develops our character</a:t>
            </a:r>
            <a:br>
              <a:rPr lang="en-US" sz="3000" b="1" dirty="0">
                <a:cs typeface="Arial" pitchFamily="34" charset="0"/>
              </a:rPr>
            </a:br>
            <a:r>
              <a:rPr lang="en-US" sz="3000" b="1" dirty="0">
                <a:cs typeface="Arial" pitchFamily="34" charset="0"/>
              </a:rPr>
              <a:t>to be Christ-like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2 Timothy 2:15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Matthew 11:29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3E4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0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YOUR PROGRESS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May Be Evident to All</a:t>
            </a:r>
          </a:p>
        </p:txBody>
      </p:sp>
      <p:pic>
        <p:nvPicPr>
          <p:cNvPr id="6" name="Content Placeholder 7" descr="3836175-row-of-face-of-four-young-smiling-teens-on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1254"/>
            <a:ext cx="1849704" cy="1244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200" y="1371600"/>
            <a:ext cx="3048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 descr="BibleO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1" y="0"/>
            <a:ext cx="1828800" cy="1353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1524000"/>
            <a:ext cx="82296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HOW TO PROGRESS IN OUR DEVELOPMENT</a:t>
            </a:r>
          </a:p>
        </p:txBody>
      </p:sp>
      <p:pic>
        <p:nvPicPr>
          <p:cNvPr id="13" name="Picture 12" descr="bible reading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1" y="3331325"/>
            <a:ext cx="2244506" cy="298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6400800"/>
            <a:ext cx="9067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itchFamily="2" charset="0"/>
              </a:rPr>
              <a:t>Richard Thetford						                www.thetfordcountry.com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455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Office Theme</vt:lpstr>
      <vt:lpstr>PowerPoint Presentation</vt:lpstr>
      <vt:lpstr>YOUR PROGRESS May Be Evident to 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34</cp:revision>
  <dcterms:created xsi:type="dcterms:W3CDTF">2011-08-03T15:46:49Z</dcterms:created>
  <dcterms:modified xsi:type="dcterms:W3CDTF">2016-07-24T22:01:09Z</dcterms:modified>
</cp:coreProperties>
</file>