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3CBC1C18-307B-4F68-A007-B5B542270E8D}" type="datetimeFigureOut">
              <a:rPr lang="en-US" smtClean="0"/>
              <a:pPr/>
              <a:t>5/1/2022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in a tree&#10;&#10;Description automatically generated with medium confidence">
            <a:extLst>
              <a:ext uri="{FF2B5EF4-FFF2-40B4-BE49-F238E27FC236}">
                <a16:creationId xmlns:a16="http://schemas.microsoft.com/office/drawing/2014/main" id="{103371B9-D900-43A9-9017-D0F26F938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9" y="0"/>
            <a:ext cx="7795981" cy="4142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0C985-A6D3-4BDC-88C4-6C1221C17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8214" y="4164510"/>
            <a:ext cx="5518066" cy="1077686"/>
          </a:xfrm>
        </p:spPr>
        <p:txBody>
          <a:bodyPr>
            <a:noAutofit/>
          </a:bodyPr>
          <a:lstStyle/>
          <a:p>
            <a:r>
              <a:rPr lang="en-US" sz="7200" b="1" dirty="0">
                <a:ea typeface="FreeSans" panose="020B0504020202020204" pitchFamily="34" charset="0"/>
                <a:cs typeface="Calibri" panose="020F0502020204030204" pitchFamily="34" charset="0"/>
              </a:rPr>
              <a:t>Zacchaeus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AB16C-CE5E-44B1-8414-AF7F59457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8680" y="5133280"/>
            <a:ext cx="5357600" cy="55999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/>
                </a:solidFill>
                <a:ea typeface="FreeSans" panose="020B0504020202020204" pitchFamily="34" charset="0"/>
                <a:cs typeface="Calibri" panose="020F0502020204030204" pitchFamily="34" charset="0"/>
              </a:rPr>
              <a:t>Luke 19:1-10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B60F5-28D1-472D-9A78-25CCB3577683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Richie Thetford																 			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2495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2092-BD5D-4192-BA95-F3CE4EDD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355" y="845380"/>
            <a:ext cx="8358784" cy="107722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ea typeface="FreeSans" panose="020B0504020202020204" pitchFamily="34" charset="0"/>
              </a:rPr>
              <a:t>His Need of Salvation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68C8B-4BA3-468B-8080-DFE89476C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355" y="1706889"/>
            <a:ext cx="8358784" cy="39978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b="1" dirty="0">
                <a:cs typeface="Calibri" panose="020F0502020204030204" pitchFamily="34" charset="0"/>
              </a:rPr>
              <a:t>Sin is the common curse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400" dirty="0">
                <a:solidFill>
                  <a:schemeClr val="accent1"/>
                </a:solidFill>
              </a:rPr>
              <a:t>Romans 3:23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400" dirty="0">
                <a:solidFill>
                  <a:schemeClr val="accent1"/>
                </a:solidFill>
              </a:rPr>
              <a:t>Jude 3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b="1" dirty="0"/>
              <a:t>The words of Christ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400" dirty="0">
                <a:solidFill>
                  <a:schemeClr val="accent1"/>
                </a:solidFill>
              </a:rPr>
              <a:t>Luke 19:10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BAF0F4-75B1-4022-AA27-7ABF8C65784C}"/>
              </a:ext>
            </a:extLst>
          </p:cNvPr>
          <p:cNvCxnSpPr>
            <a:cxnSpLocks/>
          </p:cNvCxnSpPr>
          <p:nvPr/>
        </p:nvCxnSpPr>
        <p:spPr>
          <a:xfrm>
            <a:off x="2276669" y="1754662"/>
            <a:ext cx="79030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717BC55-F609-47FA-BD0A-E0091924880A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Richie Thetford																			            www.thetfordcountry.com</a:t>
            </a:r>
          </a:p>
        </p:txBody>
      </p:sp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2F477EA-463A-43FA-88A2-FB5B91482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714" y="1885285"/>
            <a:ext cx="3930779" cy="45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9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2092-BD5D-4192-BA95-F3CE4EDD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355" y="845380"/>
            <a:ext cx="8358784" cy="107722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ea typeface="FreeSans" panose="020B0504020202020204" pitchFamily="34" charset="0"/>
              </a:rPr>
              <a:t>Hindrances He Overcame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68C8B-4BA3-468B-8080-DFE89476C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355" y="1706889"/>
            <a:ext cx="8358784" cy="39978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b="1" dirty="0">
                <a:cs typeface="Calibri" panose="020F0502020204030204" pitchFamily="34" charset="0"/>
              </a:rPr>
              <a:t>Wealth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400" dirty="0">
                <a:solidFill>
                  <a:schemeClr val="accent1"/>
                </a:solidFill>
                <a:ea typeface="FreeSans" panose="020B0504020202020204" pitchFamily="34" charset="0"/>
                <a:cs typeface="Calibri" panose="020F0502020204030204" pitchFamily="34" charset="0"/>
              </a:rPr>
              <a:t>Luke 18:24-26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400" dirty="0">
                <a:solidFill>
                  <a:schemeClr val="accent1"/>
                </a:solidFill>
                <a:ea typeface="FreeSans" panose="020B0504020202020204" pitchFamily="34" charset="0"/>
                <a:cs typeface="Calibri" panose="020F0502020204030204" pitchFamily="34" charset="0"/>
              </a:rPr>
              <a:t>1 Timothy 6:10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b="1" dirty="0"/>
              <a:t>Occupation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b="1" dirty="0"/>
              <a:t>Physical limitations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BAF0F4-75B1-4022-AA27-7ABF8C65784C}"/>
              </a:ext>
            </a:extLst>
          </p:cNvPr>
          <p:cNvCxnSpPr>
            <a:cxnSpLocks/>
          </p:cNvCxnSpPr>
          <p:nvPr/>
        </p:nvCxnSpPr>
        <p:spPr>
          <a:xfrm>
            <a:off x="2276669" y="1754662"/>
            <a:ext cx="79030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950C26-F484-4291-9EE0-D70212FB61E8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Richie Thetford																			            www.thetfordcountry.com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C7A62E5-479B-4DF3-95A1-BC7E54B40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297" y="1922610"/>
            <a:ext cx="4822438" cy="45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2092-BD5D-4192-BA95-F3CE4EDD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355" y="845380"/>
            <a:ext cx="8358784" cy="107722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ea typeface="FreeSans" panose="020B0504020202020204" pitchFamily="34" charset="0"/>
              </a:rPr>
              <a:t>Blessings He Received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68C8B-4BA3-468B-8080-DFE89476C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355" y="1706889"/>
            <a:ext cx="8358784" cy="39978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b="1" dirty="0">
                <a:cs typeface="Calibri" panose="020F0502020204030204" pitchFamily="34" charset="0"/>
              </a:rPr>
              <a:t>Salvation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b="1" dirty="0">
                <a:cs typeface="Calibri" panose="020F0502020204030204" pitchFamily="34" charset="0"/>
              </a:rPr>
              <a:t>Fellowship with the Lord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400" dirty="0">
                <a:solidFill>
                  <a:schemeClr val="accent1"/>
                </a:solidFill>
              </a:rPr>
              <a:t>1 Timothy 2:3-4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400" dirty="0">
                <a:solidFill>
                  <a:schemeClr val="accent1"/>
                </a:solidFill>
              </a:rPr>
              <a:t>2 John 9-10</a:t>
            </a:r>
          </a:p>
          <a:p>
            <a:pPr lvl="1">
              <a:spcAft>
                <a:spcPts val="0"/>
              </a:spcAft>
            </a:pPr>
            <a:endParaRPr lang="en-US" sz="30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BAF0F4-75B1-4022-AA27-7ABF8C65784C}"/>
              </a:ext>
            </a:extLst>
          </p:cNvPr>
          <p:cNvCxnSpPr>
            <a:cxnSpLocks/>
          </p:cNvCxnSpPr>
          <p:nvPr/>
        </p:nvCxnSpPr>
        <p:spPr>
          <a:xfrm>
            <a:off x="2276669" y="1754662"/>
            <a:ext cx="79030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D1ABD4-8F3A-4163-A622-2A95C94298D3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Richie Thetford																			            www.thetfordcountry.com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536D8164-CCFB-4892-93B2-1C0E19DA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858" y="1849773"/>
            <a:ext cx="3789714" cy="45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2092-BD5D-4192-BA95-F3CE4EDD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355" y="845380"/>
            <a:ext cx="8358784" cy="107722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ea typeface="FreeSans" panose="020B0504020202020204" pitchFamily="34" charset="0"/>
              </a:rPr>
              <a:t>The Response He Made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68C8B-4BA3-468B-8080-DFE89476C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355" y="1706889"/>
            <a:ext cx="8358784" cy="39978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b="1" dirty="0">
                <a:cs typeface="Calibri" panose="020F0502020204030204" pitchFamily="34" charset="0"/>
              </a:rPr>
              <a:t>Giving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b="1" dirty="0">
                <a:cs typeface="Calibri" panose="020F0502020204030204" pitchFamily="34" charset="0"/>
              </a:rPr>
              <a:t>“Restore fourfold” 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400" dirty="0">
                <a:solidFill>
                  <a:schemeClr val="accent1"/>
                </a:solidFill>
              </a:rPr>
              <a:t>Numbers 5:7</a:t>
            </a:r>
          </a:p>
          <a:p>
            <a:pPr lvl="1">
              <a:spcAft>
                <a:spcPts val="0"/>
              </a:spcAft>
            </a:pPr>
            <a:endParaRPr lang="en-US" sz="3000" dirty="0">
              <a:solidFill>
                <a:schemeClr val="accent1"/>
              </a:solidFill>
            </a:endParaRPr>
          </a:p>
          <a:p>
            <a:pPr lvl="1">
              <a:spcAft>
                <a:spcPts val="0"/>
              </a:spcAft>
            </a:pPr>
            <a:endParaRPr lang="en-US" sz="30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BAF0F4-75B1-4022-AA27-7ABF8C65784C}"/>
              </a:ext>
            </a:extLst>
          </p:cNvPr>
          <p:cNvCxnSpPr>
            <a:cxnSpLocks/>
          </p:cNvCxnSpPr>
          <p:nvPr/>
        </p:nvCxnSpPr>
        <p:spPr>
          <a:xfrm>
            <a:off x="2276669" y="1754662"/>
            <a:ext cx="79030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AD7C58-CDFF-4445-96D7-E02E8F6B0259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Richie Thetford																			            www.thetfordcountry.com</a:t>
            </a:r>
          </a:p>
        </p:txBody>
      </p:sp>
      <p:pic>
        <p:nvPicPr>
          <p:cNvPr id="7" name="Picture 6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D02CDEE5-29BE-4001-AF0B-185EF7C41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657" y="1885285"/>
            <a:ext cx="4995312" cy="45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2092-BD5D-4192-BA95-F3CE4EDD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355" y="845380"/>
            <a:ext cx="8358784" cy="107722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ea typeface="FreeSans" panose="020B05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68C8B-4BA3-468B-8080-DFE89476C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355" y="1706888"/>
            <a:ext cx="8358784" cy="47219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b="1" dirty="0">
                <a:cs typeface="Calibri" panose="020F0502020204030204" pitchFamily="34" charset="0"/>
              </a:rPr>
              <a:t>Publicans excommunicated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400" dirty="0">
                <a:solidFill>
                  <a:schemeClr val="accent1"/>
                </a:solidFill>
                <a:cs typeface="Calibri" panose="020F0502020204030204" pitchFamily="34" charset="0"/>
              </a:rPr>
              <a:t>Matthew 18:17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b="1" dirty="0">
                <a:cs typeface="Calibri" panose="020F0502020204030204" pitchFamily="34" charset="0"/>
              </a:rPr>
              <a:t>Earnestness of spirit will prevail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b="1" dirty="0">
                <a:cs typeface="Calibri" panose="020F0502020204030204" pitchFamily="34" charset="0"/>
              </a:rPr>
              <a:t>Right Attitude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400" dirty="0">
                <a:solidFill>
                  <a:schemeClr val="accent1"/>
                </a:solidFill>
              </a:rPr>
              <a:t>Luke 18:9-14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600" b="1" dirty="0"/>
              <a:t>Eternity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400" dirty="0">
                <a:solidFill>
                  <a:schemeClr val="accent1"/>
                </a:solidFill>
              </a:rPr>
              <a:t>Matthew 11:28-30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BAF0F4-75B1-4022-AA27-7ABF8C65784C}"/>
              </a:ext>
            </a:extLst>
          </p:cNvPr>
          <p:cNvCxnSpPr>
            <a:cxnSpLocks/>
          </p:cNvCxnSpPr>
          <p:nvPr/>
        </p:nvCxnSpPr>
        <p:spPr>
          <a:xfrm>
            <a:off x="2276669" y="1754662"/>
            <a:ext cx="79030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BE9B545-ED5F-4DF9-ACC0-9E2A5D8FD03A}"/>
              </a:ext>
            </a:extLst>
          </p:cNvPr>
          <p:cNvSpPr txBox="1"/>
          <p:nvPr/>
        </p:nvSpPr>
        <p:spPr>
          <a:xfrm>
            <a:off x="0" y="6550090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Richie Thetford																			            www.thetfordcountry.com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C4989FD-9B4E-4BEA-9108-F1EDBFEF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314" y="3774814"/>
            <a:ext cx="4824964" cy="265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64</TotalTime>
  <Words>239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MS Shell Dlg 2</vt:lpstr>
      <vt:lpstr>Wingdings</vt:lpstr>
      <vt:lpstr>Wingdings 3</vt:lpstr>
      <vt:lpstr>Madison</vt:lpstr>
      <vt:lpstr>Zacchaeus</vt:lpstr>
      <vt:lpstr>His Need of Salvation</vt:lpstr>
      <vt:lpstr>Hindrances He Overcame</vt:lpstr>
      <vt:lpstr>Blessings He Received</vt:lpstr>
      <vt:lpstr>The Response He Made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Zacchaeus</dc:title>
  <dc:creator>Richard Thetford</dc:creator>
  <cp:lastModifiedBy>Richard Thetford</cp:lastModifiedBy>
  <cp:revision>15</cp:revision>
  <dcterms:created xsi:type="dcterms:W3CDTF">2021-06-16T17:41:32Z</dcterms:created>
  <dcterms:modified xsi:type="dcterms:W3CDTF">2022-05-01T20:43:38Z</dcterms:modified>
</cp:coreProperties>
</file>