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66" r:id="rId4"/>
    <p:sldId id="267" r:id="rId5"/>
    <p:sldId id="268" r:id="rId6"/>
    <p:sldId id="26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B40000"/>
    <a:srgbClr val="A40000"/>
    <a:srgbClr val="B80000"/>
    <a:srgbClr val="6FB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313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43ADBC-47EC-41BB-99EE-C71E9AA590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5052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Scripture and Song Service – </a:t>
            </a:r>
            <a:r>
              <a:rPr lang="en-US" b="1" dirty="0"/>
              <a:t>September 29, 2019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99AC6-1CC4-4443-9E0A-E54F0E522C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A8E6D-4541-4597-8CD7-51AB8EAE75A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63A55-4D88-4597-8208-E70F34E5E5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Poudre Valley church of Christ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7CF66-BBCA-477E-BBDD-2998AB09F0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E3C66-953E-4808-8589-CBB37BBCC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3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5A3B3-5084-495D-8DAE-99503B04AF7C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0D518-DF6C-48F6-BCAD-4DA8B88B8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3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B0D518-DF6C-48F6-BCAD-4DA8B88B85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1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A918F54-3D7B-40D1-A79A-E0419219AE76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3352800"/>
            <a:ext cx="6629400" cy="2667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“Anywhere With Jesus”</a:t>
            </a:r>
          </a:p>
          <a:p>
            <a:pPr algn="ctr"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(#390)</a:t>
            </a:r>
          </a:p>
          <a:p>
            <a:pPr algn="ctr">
              <a:spcBef>
                <a:spcPts val="0"/>
              </a:spcBef>
            </a:pP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rgbClr val="B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Opening Prayer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9144000" cy="4572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0"/>
            <a:ext cx="4495800" cy="3062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14400" y="3254276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“If anyone serves Me, let him follow Me; and where I am, there My servant will be also. If anyone serves Me, him My Father will honor. “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John 12:26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6576E1-0DA5-49D0-B63F-E87FDF40E79B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AB4505-72A3-4312-90A7-F793F16B0777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B848A8-E90B-4F61-B96D-CF0797FE931E}"/>
              </a:ext>
            </a:extLst>
          </p:cNvPr>
          <p:cNvSpPr/>
          <p:nvPr/>
        </p:nvSpPr>
        <p:spPr>
          <a:xfrm>
            <a:off x="304800" y="6096000"/>
            <a:ext cx="11734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F85C24-2B63-48E6-AC34-528854CCFFAD}"/>
              </a:ext>
            </a:extLst>
          </p:cNvPr>
          <p:cNvSpPr/>
          <p:nvPr/>
        </p:nvSpPr>
        <p:spPr>
          <a:xfrm>
            <a:off x="304800" y="0"/>
            <a:ext cx="11506200" cy="3057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5C711F-BADF-4F2D-80DE-1AB29E629F5A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12192000" cy="124309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Anywhere With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Jesus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6096000"/>
            <a:ext cx="11734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11506200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0" y="180133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Anywhere With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Jesus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1447800"/>
            <a:ext cx="11125200" cy="72003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33600" y="1472626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He Leads Us As Our Shepherd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3400" y="2320230"/>
            <a:ext cx="3276600" cy="362337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3447872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10:1-6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10:7-15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2400" y="2776478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“Savior, Like a Shepherd Lead Us”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(#391)</a:t>
            </a:r>
          </a:p>
          <a:p>
            <a:pPr algn="ctr"/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“Jesus, The Loving Shepherd”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(#272)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95B8A2-DCB8-41C4-B8AD-930875915291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33400" y="2320230"/>
            <a:ext cx="3352800" cy="362337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3447872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18:28-38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8:31-47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2400" y="2700278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“Teach Me Thy Way”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(#112)</a:t>
            </a:r>
          </a:p>
          <a:p>
            <a:pPr algn="ctr"/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“Guide Me, O Thou Great Jehovah”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(#117)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EF7D6D-6F28-4A8C-976A-F7F2D3021921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DDA51B-2463-41A9-9092-4644013D523A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B0543-488E-42A9-B720-58D0A2D8CDD5}"/>
              </a:ext>
            </a:extLst>
          </p:cNvPr>
          <p:cNvSpPr/>
          <p:nvPr/>
        </p:nvSpPr>
        <p:spPr>
          <a:xfrm>
            <a:off x="304800" y="6096000"/>
            <a:ext cx="11734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2C12F0-18BA-4C09-BA99-EAE9572437EF}"/>
              </a:ext>
            </a:extLst>
          </p:cNvPr>
          <p:cNvSpPr/>
          <p:nvPr/>
        </p:nvSpPr>
        <p:spPr>
          <a:xfrm>
            <a:off x="304800" y="0"/>
            <a:ext cx="11506200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8EB5636-E63F-4440-82D2-734BE333EF03}"/>
              </a:ext>
            </a:extLst>
          </p:cNvPr>
          <p:cNvSpPr txBox="1">
            <a:spLocks/>
          </p:cNvSpPr>
          <p:nvPr/>
        </p:nvSpPr>
        <p:spPr>
          <a:xfrm>
            <a:off x="1524000" y="180133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Anywhere With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Jesus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F45867-D879-45FA-BCA1-8AB53BF53D7F}"/>
              </a:ext>
            </a:extLst>
          </p:cNvPr>
          <p:cNvSpPr/>
          <p:nvPr/>
        </p:nvSpPr>
        <p:spPr>
          <a:xfrm>
            <a:off x="533400" y="1447800"/>
            <a:ext cx="11125200" cy="72003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489499-4587-401A-B180-660449F1347E}"/>
              </a:ext>
            </a:extLst>
          </p:cNvPr>
          <p:cNvSpPr txBox="1"/>
          <p:nvPr/>
        </p:nvSpPr>
        <p:spPr>
          <a:xfrm>
            <a:off x="2133600" y="1472626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He Leads Us Into Truth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7D4C83-26DB-4236-A24C-8707B6B87C82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33399" y="2320230"/>
            <a:ext cx="3352801" cy="362337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399" y="3447872"/>
            <a:ext cx="3352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3:1-10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Titus 2:11-14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24384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“The Lord’s My Shepherd, I’ll Not Want”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(#375)</a:t>
            </a:r>
          </a:p>
          <a:p>
            <a:pPr algn="ctr"/>
            <a:endParaRPr lang="en-US" sz="3600" b="1" dirty="0">
              <a:solidFill>
                <a:srgbClr val="B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>
                <a:solidFill>
                  <a:srgbClr val="B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Lord’s Supper Offered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“I Gave My Life For Thee”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(#340)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6A130E-3FC2-44E4-BF3C-AC202894DD93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E1FB5-FA7B-4D87-8724-5881C3A5C48E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74534D-8D90-4473-84A1-A1776D81079E}"/>
              </a:ext>
            </a:extLst>
          </p:cNvPr>
          <p:cNvSpPr/>
          <p:nvPr/>
        </p:nvSpPr>
        <p:spPr>
          <a:xfrm>
            <a:off x="304800" y="6096000"/>
            <a:ext cx="11734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23B4B6-B56E-4E56-897F-B69F6F207759}"/>
              </a:ext>
            </a:extLst>
          </p:cNvPr>
          <p:cNvSpPr/>
          <p:nvPr/>
        </p:nvSpPr>
        <p:spPr>
          <a:xfrm>
            <a:off x="304800" y="0"/>
            <a:ext cx="11506200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F55047A-46CF-4ED1-8EC3-FC91DEE768D7}"/>
              </a:ext>
            </a:extLst>
          </p:cNvPr>
          <p:cNvSpPr txBox="1">
            <a:spLocks/>
          </p:cNvSpPr>
          <p:nvPr/>
        </p:nvSpPr>
        <p:spPr>
          <a:xfrm>
            <a:off x="1524000" y="180133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Anywhere With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Jesus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646A92-56F4-449E-AA92-62410103C1A2}"/>
              </a:ext>
            </a:extLst>
          </p:cNvPr>
          <p:cNvSpPr/>
          <p:nvPr/>
        </p:nvSpPr>
        <p:spPr>
          <a:xfrm>
            <a:off x="533400" y="1447800"/>
            <a:ext cx="11125200" cy="72003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9D76B7-48B1-4EFF-AC69-09B357D3164A}"/>
              </a:ext>
            </a:extLst>
          </p:cNvPr>
          <p:cNvSpPr txBox="1"/>
          <p:nvPr/>
        </p:nvSpPr>
        <p:spPr>
          <a:xfrm>
            <a:off x="2133600" y="1472626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He Leads Us Into Righteousness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9A3005-FB73-466B-A062-A73C99BDFF4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33400" y="2320230"/>
            <a:ext cx="3276600" cy="362337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3447872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3:7-13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4:13-18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2400" y="2700278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“When We All Get To Heaven”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(#194)</a:t>
            </a:r>
          </a:p>
          <a:p>
            <a:pPr algn="ctr"/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“We Shall See The King Some Day”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(#532)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2B6D96-E741-41E4-90D7-6A89C36779D2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C790C7-0B67-4697-B7B7-8B3CD372B768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3CAB0E-D58E-4E18-966C-F9EB6CD45288}"/>
              </a:ext>
            </a:extLst>
          </p:cNvPr>
          <p:cNvSpPr/>
          <p:nvPr/>
        </p:nvSpPr>
        <p:spPr>
          <a:xfrm>
            <a:off x="304800" y="6096000"/>
            <a:ext cx="11734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68F99D5-212D-4932-9896-52559936D371}"/>
              </a:ext>
            </a:extLst>
          </p:cNvPr>
          <p:cNvSpPr/>
          <p:nvPr/>
        </p:nvSpPr>
        <p:spPr>
          <a:xfrm>
            <a:off x="304800" y="0"/>
            <a:ext cx="11506200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687F8DA-FD16-458F-859F-3E5681F6C2B2}"/>
              </a:ext>
            </a:extLst>
          </p:cNvPr>
          <p:cNvSpPr txBox="1">
            <a:spLocks/>
          </p:cNvSpPr>
          <p:nvPr/>
        </p:nvSpPr>
        <p:spPr>
          <a:xfrm>
            <a:off x="1524000" y="180133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Anywhere With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Jesus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8D74DC9-28D7-48EC-9897-BF00AB67D59D}"/>
              </a:ext>
            </a:extLst>
          </p:cNvPr>
          <p:cNvSpPr/>
          <p:nvPr/>
        </p:nvSpPr>
        <p:spPr>
          <a:xfrm>
            <a:off x="533400" y="1447800"/>
            <a:ext cx="11125200" cy="72003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D88F7E-A82F-4018-9A53-5B2109B06143}"/>
              </a:ext>
            </a:extLst>
          </p:cNvPr>
          <p:cNvSpPr txBox="1"/>
          <p:nvPr/>
        </p:nvSpPr>
        <p:spPr>
          <a:xfrm>
            <a:off x="2133600" y="1472626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He Leads Us Into Heaven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431C30-0E05-48BA-9E5A-E045AD84B1A1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609600" y="1475533"/>
            <a:ext cx="3200400" cy="446806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31242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INVITATION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2400" y="17526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“Where He Leads Me”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(#334)</a:t>
            </a:r>
          </a:p>
          <a:p>
            <a:pPr algn="ctr"/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CLOSING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“Footprints Of Jesus”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(#239)</a:t>
            </a:r>
          </a:p>
          <a:p>
            <a:pPr algn="ctr"/>
            <a:r>
              <a:rPr lang="en-US" sz="3600" b="1" dirty="0">
                <a:solidFill>
                  <a:srgbClr val="B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Closing Prayer</a:t>
            </a:r>
            <a:endParaRPr lang="en-US" sz="3600" dirty="0">
              <a:solidFill>
                <a:srgbClr val="B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488D4D-B9EE-492D-9B8B-A3925153B2A2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37DD89-F301-4D6D-8389-AC647433F5DB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180729-104B-4671-A375-A3DC7B1CA5B1}"/>
              </a:ext>
            </a:extLst>
          </p:cNvPr>
          <p:cNvSpPr/>
          <p:nvPr/>
        </p:nvSpPr>
        <p:spPr>
          <a:xfrm>
            <a:off x="304800" y="6096000"/>
            <a:ext cx="11734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CAF1D2-7BDF-43DA-81D5-11802ACBB64B}"/>
              </a:ext>
            </a:extLst>
          </p:cNvPr>
          <p:cNvSpPr/>
          <p:nvPr/>
        </p:nvSpPr>
        <p:spPr>
          <a:xfrm>
            <a:off x="304800" y="0"/>
            <a:ext cx="11506200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393C652-1677-4985-83F4-BC31922C3845}"/>
              </a:ext>
            </a:extLst>
          </p:cNvPr>
          <p:cNvSpPr txBox="1">
            <a:spLocks/>
          </p:cNvSpPr>
          <p:nvPr/>
        </p:nvSpPr>
        <p:spPr>
          <a:xfrm>
            <a:off x="1524000" y="180133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Anywhere With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Jesus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83B65F-B3F2-4426-9090-2656D73184B9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245</TotalTime>
  <Words>232</Words>
  <Application>Microsoft Office PowerPoint</Application>
  <PresentationFormat>Widescreen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Newsprint</vt:lpstr>
      <vt:lpstr>Anywhere With Jesus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Savior, Guide Me</dc:title>
  <dc:creator>Richard Thetford</dc:creator>
  <cp:lastModifiedBy>Richard Thetford</cp:lastModifiedBy>
  <cp:revision>19</cp:revision>
  <cp:lastPrinted>2019-09-02T16:55:52Z</cp:lastPrinted>
  <dcterms:created xsi:type="dcterms:W3CDTF">2011-04-03T00:00:55Z</dcterms:created>
  <dcterms:modified xsi:type="dcterms:W3CDTF">2019-09-02T16:58:16Z</dcterms:modified>
</cp:coreProperties>
</file>