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3"/>
  </p:handoutMasterIdLst>
  <p:sldIdLst>
    <p:sldId id="256" r:id="rId3"/>
    <p:sldId id="264" r:id="rId4"/>
    <p:sldId id="257" r:id="rId5"/>
    <p:sldId id="265" r:id="rId6"/>
    <p:sldId id="266" r:id="rId7"/>
    <p:sldId id="259" r:id="rId8"/>
    <p:sldId id="260" r:id="rId9"/>
    <p:sldId id="267" r:id="rId10"/>
    <p:sldId id="268" r:id="rId11"/>
    <p:sldId id="270" r:id="rId12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D07C00"/>
    <a:srgbClr val="996633"/>
    <a:srgbClr val="FF99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88" d="100"/>
          <a:sy n="88" d="100"/>
        </p:scale>
        <p:origin x="8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556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35C2B5-35C9-4C0D-99CA-C428A12CFE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r>
              <a:rPr lang="en-US" b="1" dirty="0">
                <a:latin typeface="Lexend" pitchFamily="2" charset="0"/>
                <a:ea typeface="Calibri" panose="020F0502020204030204" pitchFamily="34" charset="0"/>
              </a:rPr>
              <a:t>At the Cross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3096A4-8F80-4508-9C73-4288FC7C82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r>
              <a:rPr lang="en-US" dirty="0">
                <a:latin typeface="Lexend" pitchFamily="2" charset="0"/>
              </a:rPr>
              <a:t>November 30,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C1A916-F582-44A6-9960-4EE5B562AD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Lexend" pitchFamily="2" charset="0"/>
              </a:rPr>
              <a:t>Poudre Valley church of Christ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CCD88-CCD5-4283-B0D5-3992168FC6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EC8E0610-A8BF-440F-AE2A-E1E486F79768}" type="slidenum">
              <a:rPr lang="en-US" b="1" smtClean="0">
                <a:latin typeface="Lexend" pitchFamily="2" charset="0"/>
              </a:rPr>
              <a:t>‹#›</a:t>
            </a:fld>
            <a:endParaRPr lang="en-US" b="1" dirty="0">
              <a:latin typeface="Lexe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383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5A05-E9A8-4169-8E7B-9F5946FD2B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D5A3A2-3EB7-4924-A54B-4F5745572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0CA6C-42E1-45A1-9CB3-ABC64C63B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9D1E-A992-48E0-B13D-9715EC519707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17A58-7A60-4223-8A6C-3FE9BABC4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F92C-FB22-4DDB-BEA5-4182155D8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20BE-6AE7-4D17-A8C4-134A4DEC8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24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90848-4115-42DF-9F5B-CC5CD1622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5C630F-F6AD-462D-9102-D92C2A3B9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55619-6A3D-4CEE-8EA7-F4101A787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9D1E-A992-48E0-B13D-9715EC519707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DEC96-C87A-4841-8DE9-62061F81E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349D0-BA75-48E2-8FF4-A171398A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20BE-6AE7-4D17-A8C4-134A4DEC8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41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2FC8AD-02CE-48B2-AC4F-F0142F1023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B31F88-4042-42BA-A4BF-C5042C948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8381A-B260-4B61-861A-13C1F89E9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9D1E-A992-48E0-B13D-9715EC519707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6BE3C-D3E2-4DC6-A219-4DF0A59F7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BD91C-8BAC-4AF2-976E-69175AAD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20BE-6AE7-4D17-A8C4-134A4DEC8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54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B5D95-1D48-F47B-D284-970BF5D61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387E2A-CA4A-5ACA-8300-FC1DCF0C4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D0EDB-F6B7-B7D6-703A-FD21A9A94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EC62-BF4C-4286-80DA-92AA4E544BF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1CD2C-B87D-5D84-E49A-A0D4ACB94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88FF2-34AD-9A3C-DC86-F72D53D88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64BD-9EBB-41E8-8243-6EACD1C4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40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587AF-9EDD-C5CA-B22F-A541515C9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7A8EE-7B70-08A8-28FF-C3706350E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19D3E-E126-C4EC-A73C-C484764AB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EC62-BF4C-4286-80DA-92AA4E544BF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E82B0-AB96-88B7-4733-3D9B1561F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E8052-6B31-82BF-A471-2BE056201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64BD-9EBB-41E8-8243-6EACD1C4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14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9279B-AC3E-A517-1C44-C768018B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0437E-802D-4FFA-6806-3C89EF310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57D98-42BC-9420-39E2-BE3262C03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EC62-BF4C-4286-80DA-92AA4E544BF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C8039-6A05-0267-F16A-ACECA1E2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31717-72AF-3D41-BF79-3DDAAF20D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64BD-9EBB-41E8-8243-6EACD1C4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82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C2908-A138-734F-76C7-99E11AE9C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0960A-E04D-0E60-ACD7-742A000D8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BDC0E2-9F5D-E6E2-EC60-3FA996147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FB206F-10DA-5E5A-98A7-13388493D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EC62-BF4C-4286-80DA-92AA4E544BF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987D4-606A-E00E-8DA1-6173D2E4C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CF2C3-47BB-CB14-6CF5-839919DD5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64BD-9EBB-41E8-8243-6EACD1C4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04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3C6C8-D87C-8CA3-D61C-3E609331D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69E68-A927-2ACA-5674-937231CF8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165E45-FD6B-3EB3-B6C3-6CB7D2B4F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AF20CF-C9EB-FE48-CA80-9681FFF77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155713-F849-44F5-7723-720D040AE3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6C284A-3862-62A2-F6FA-5C70BE9D1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EC62-BF4C-4286-80DA-92AA4E544BF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2A9E11-3166-0E1D-A466-6290CDF9D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642C14-583E-A497-878D-1E853A6D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64BD-9EBB-41E8-8243-6EACD1C4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38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5DE32-3FE4-98C8-782A-78AF32A6A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03432C-4D4F-FF7B-E4FF-3AEB8C79F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EC62-BF4C-4286-80DA-92AA4E544BF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8ED2FA-25DC-EDDC-FACD-3339A41A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3A54C2-35B7-A21C-EE4E-4413D6583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64BD-9EBB-41E8-8243-6EACD1C4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05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3813EC-FC19-2282-B46C-12FD2FE10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EC62-BF4C-4286-80DA-92AA4E544BF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752EEE-4E1B-4C37-9EC5-716627545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4932C-7849-7596-29C1-0E22D3FD7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64BD-9EBB-41E8-8243-6EACD1C4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74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C4456-4F9A-E849-ABAA-B8624A27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6CED9-2DFA-78E6-1E51-69D469873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E92E7-F185-562D-D488-4056AC31C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4E2AB-888D-C365-69CD-0B92D9E7E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EC62-BF4C-4286-80DA-92AA4E544BF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929F8-24FC-CBB4-9C78-9D395E6B1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EDC79-2813-EFC4-370C-FCCE2BE34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64BD-9EBB-41E8-8243-6EACD1C4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5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B771E-9FE1-444F-96F0-D3F87D8AB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CBB25-9CAA-49EC-90F0-C33BBDEE5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75595-513F-4CC5-8EAC-B3D94CFE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9D1E-A992-48E0-B13D-9715EC519707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337D2-433B-4E4D-BEC6-5AF5BDC38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3B61C-9151-410C-A38D-85A79727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20BE-6AE7-4D17-A8C4-134A4DEC8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44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04082-DBBC-559C-39CF-4C9903B54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E56D18-A1EC-2E24-1422-596E3344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6EFB6-1B22-22E4-7375-7E33A2E81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6ABEFD-68F5-33A9-94E9-511552B37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EC62-BF4C-4286-80DA-92AA4E544BF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D55843-B5F5-17C0-64E7-0B40521F9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FD9A9-03EE-8B48-3DF8-A8D2CFEC7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64BD-9EBB-41E8-8243-6EACD1C4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79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5526C-61C5-4259-B99C-7F66F084B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0F9B47-01F1-13CE-98EE-9E3003F34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3624D-E4DA-D39C-B2CD-3D32CA1F4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EC62-BF4C-4286-80DA-92AA4E544BF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A75F2-AD07-59DD-526E-977526ACB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3F04D-F873-5537-34D5-B9E771160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64BD-9EBB-41E8-8243-6EACD1C4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71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0CFFA2-38E9-32EE-B2CE-F30A62B087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C93A0-871C-13BC-5139-1886B05A4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69658-7D48-220C-7076-6C3FEA85D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EC62-BF4C-4286-80DA-92AA4E544BF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900AA-A7F2-B357-1710-706272FBF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7F2E0-38DA-E049-6D40-245FEAA23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64BD-9EBB-41E8-8243-6EACD1C4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0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4F34F-CF96-4E06-A4AA-59701A3C6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C89D6-7C17-4DED-AD2E-0066F8B27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EF35A-91E7-4F3D-AA71-EA91D841B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9D1E-A992-48E0-B13D-9715EC519707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E7EE6-6E99-45CA-8843-4CD6052BC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80EAF-13D6-47B8-9F52-78E000B27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20BE-6AE7-4D17-A8C4-134A4DEC8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96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ECA8-B16F-4AE7-98B6-E8164D4D7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41D89-CC10-4803-B0B0-D13FD47FC9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F5843F-3093-4A3D-BEF8-30CD5EE7D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E3F9D-DBE4-40C1-AA91-E65764717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9D1E-A992-48E0-B13D-9715EC519707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BFD841-D2A5-4D52-8172-680EE3C30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81F002-F12E-4F93-AF8C-61DBD5160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20BE-6AE7-4D17-A8C4-134A4DEC8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03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612DB-6AE4-41F2-84EA-81E279B8C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0CEFC-9963-444F-A479-C5EAC8A4D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F4772-90FD-444A-AF36-CEE071FE36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152417-87F5-4279-95E1-5E396E4C6E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D090B1-DADA-43D8-BDD2-17943D5FA3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B47A2F-A7E8-41E7-9916-E5D31425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9D1E-A992-48E0-B13D-9715EC519707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B702F3-66FA-488C-8979-4B481D84D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C18AFC-64EC-4180-A894-FAD1572F7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20BE-6AE7-4D17-A8C4-134A4DEC8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25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3482C-7FF1-4CA6-8717-926F8E3BE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B3B116-39D7-4838-B1C4-C4A528631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9D1E-A992-48E0-B13D-9715EC519707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92F2F4-5217-40F9-9FE4-014AE6BE6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60572-9240-4CD6-A51C-D1F6CA45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20BE-6AE7-4D17-A8C4-134A4DEC8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95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8D1D4E-0B41-46AC-A7B8-46ED557EE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9D1E-A992-48E0-B13D-9715EC519707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503B3C-85C4-42A3-AA64-EFBF06961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91BBB-CC6C-43CC-9955-A9DF3AF0E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20BE-6AE7-4D17-A8C4-134A4DEC8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17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77D4C-024B-48C7-9C19-28F852D5E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19119-E187-4095-A95B-8AB6C5D3B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7C413B-F17B-4B86-B40B-587571FED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4E9D00-A11C-4A31-B92F-CF07D1910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9D1E-A992-48E0-B13D-9715EC519707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DBF1B-64F3-4676-95BF-448CEC516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17DF2B-BADC-409F-A12B-2A6E43C89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20BE-6AE7-4D17-A8C4-134A4DEC8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78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956B4-719D-4609-9407-8EBB06E2B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7010C5-C330-4A63-A0B6-A1A292E184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66606F-7667-4A16-AFE1-4E8B7ED7F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850F8A-090A-4E30-9480-E9CD97910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9D1E-A992-48E0-B13D-9715EC519707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C3C2F-26F7-4868-8D72-A03C6C4CB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298D7E-108E-4B54-A00E-B4F57D213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20BE-6AE7-4D17-A8C4-134A4DEC8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78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B328B4-5AC8-48A4-AE91-7F2C6CF7A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AFCB2-61D8-49BB-924D-E48B54CEE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793A1-652D-4A1F-A3FD-567DAE326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39D1E-A992-48E0-B13D-9715EC519707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18B43-B01B-407C-B2B8-80D2D840A2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A6BBE-C698-49D1-9D33-F1E6F9D89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A20BE-6AE7-4D17-A8C4-134A4DEC8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4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28882C-B223-156B-923F-65920B182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3A547-8088-D9F5-CD10-F113CF5A9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CA68A-E810-411C-A5FA-D8E624B869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CEC62-BF4C-4286-80DA-92AA4E544BF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08FC7-8C84-ED26-7FBC-015EDBBFB4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6BFAB-84C9-C9C6-E2ED-3EA34DA65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464BD-9EBB-41E8-8243-6EACD1C4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6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3E0A93-A085-42FB-99C6-94BDB4390D95}"/>
              </a:ext>
            </a:extLst>
          </p:cNvPr>
          <p:cNvSpPr/>
          <p:nvPr/>
        </p:nvSpPr>
        <p:spPr>
          <a:xfrm>
            <a:off x="0" y="0"/>
            <a:ext cx="12192000" cy="246743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2D11D-4D6C-43A5-8ACD-1675E74ADFE2}"/>
              </a:ext>
            </a:extLst>
          </p:cNvPr>
          <p:cNvSpPr txBox="1"/>
          <p:nvPr/>
        </p:nvSpPr>
        <p:spPr>
          <a:xfrm>
            <a:off x="0" y="6567715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</a:rPr>
              <a:t>Richard Thetford									              www.thetfordcountry.com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86821A-D4B0-4810-A0BC-EFF12B249D94}"/>
              </a:ext>
            </a:extLst>
          </p:cNvPr>
          <p:cNvSpPr/>
          <p:nvPr/>
        </p:nvSpPr>
        <p:spPr>
          <a:xfrm>
            <a:off x="0" y="6340476"/>
            <a:ext cx="12192000" cy="246743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E92604-D49D-44A0-BAE3-DD02BC9AC7A8}"/>
              </a:ext>
            </a:extLst>
          </p:cNvPr>
          <p:cNvSpPr/>
          <p:nvPr/>
        </p:nvSpPr>
        <p:spPr>
          <a:xfrm>
            <a:off x="0" y="0"/>
            <a:ext cx="246743" cy="6340476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CF51CA-4839-416C-AF5D-35BAFBEAC945}"/>
              </a:ext>
            </a:extLst>
          </p:cNvPr>
          <p:cNvSpPr/>
          <p:nvPr/>
        </p:nvSpPr>
        <p:spPr>
          <a:xfrm>
            <a:off x="11945257" y="0"/>
            <a:ext cx="246743" cy="6340476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32D184-3EF3-BE6B-BE7A-08ECC5971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" y="246742"/>
            <a:ext cx="11698514" cy="60937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C059BD-4121-B044-4C57-66D1533BCE71}"/>
              </a:ext>
            </a:extLst>
          </p:cNvPr>
          <p:cNvSpPr txBox="1"/>
          <p:nvPr/>
        </p:nvSpPr>
        <p:spPr>
          <a:xfrm>
            <a:off x="4695372" y="517524"/>
            <a:ext cx="6930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</a:t>
            </a:r>
            <a:r>
              <a:rPr lang="en-US" sz="9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</a:t>
            </a:r>
          </a:p>
        </p:txBody>
      </p:sp>
    </p:spTree>
    <p:extLst>
      <p:ext uri="{BB962C8B-B14F-4D97-AF65-F5344CB8AC3E}">
        <p14:creationId xmlns:p14="http://schemas.microsoft.com/office/powerpoint/2010/main" val="1721337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5F490-8E1F-E10B-191A-169D88ACB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4FE77D-0603-32A0-1585-22EC5AD411E6}"/>
              </a:ext>
            </a:extLst>
          </p:cNvPr>
          <p:cNvSpPr/>
          <p:nvPr/>
        </p:nvSpPr>
        <p:spPr>
          <a:xfrm>
            <a:off x="0" y="0"/>
            <a:ext cx="12192000" cy="246743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753CC1-1B0E-FAC8-E566-F06CB7FB06C1}"/>
              </a:ext>
            </a:extLst>
          </p:cNvPr>
          <p:cNvSpPr txBox="1"/>
          <p:nvPr/>
        </p:nvSpPr>
        <p:spPr>
          <a:xfrm>
            <a:off x="0" y="6567715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</a:rPr>
              <a:t>Richard Thetford									              www.thetfordcountry.com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1000FA-C69D-C278-81C5-0E99D5D6F4DD}"/>
              </a:ext>
            </a:extLst>
          </p:cNvPr>
          <p:cNvSpPr/>
          <p:nvPr/>
        </p:nvSpPr>
        <p:spPr>
          <a:xfrm>
            <a:off x="0" y="6340476"/>
            <a:ext cx="12192000" cy="246743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3E65B6-4F37-649A-DBA7-408C920B0E99}"/>
              </a:ext>
            </a:extLst>
          </p:cNvPr>
          <p:cNvSpPr/>
          <p:nvPr/>
        </p:nvSpPr>
        <p:spPr>
          <a:xfrm>
            <a:off x="0" y="0"/>
            <a:ext cx="246743" cy="6340476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29DDAD-8B96-797D-081E-83549D9BAA5A}"/>
              </a:ext>
            </a:extLst>
          </p:cNvPr>
          <p:cNvSpPr/>
          <p:nvPr/>
        </p:nvSpPr>
        <p:spPr>
          <a:xfrm>
            <a:off x="11945257" y="0"/>
            <a:ext cx="246743" cy="6340476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1AC66C-CFEE-06B1-4DDE-E128C91FE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" y="246742"/>
            <a:ext cx="11698514" cy="60937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51014B-1D1F-CB52-C673-8DDEE438112B}"/>
              </a:ext>
            </a:extLst>
          </p:cNvPr>
          <p:cNvSpPr txBox="1"/>
          <p:nvPr/>
        </p:nvSpPr>
        <p:spPr>
          <a:xfrm>
            <a:off x="4695372" y="517524"/>
            <a:ext cx="6930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</a:t>
            </a:r>
            <a:r>
              <a:rPr lang="en-US" sz="9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</a:t>
            </a:r>
          </a:p>
        </p:txBody>
      </p:sp>
    </p:spTree>
    <p:extLst>
      <p:ext uri="{BB962C8B-B14F-4D97-AF65-F5344CB8AC3E}">
        <p14:creationId xmlns:p14="http://schemas.microsoft.com/office/powerpoint/2010/main" val="3151744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D4E5CCD-0C5B-46AC-ABFD-84C0B3FDA0B1}"/>
              </a:ext>
            </a:extLst>
          </p:cNvPr>
          <p:cNvSpPr/>
          <p:nvPr/>
        </p:nvSpPr>
        <p:spPr>
          <a:xfrm>
            <a:off x="7460343" y="246743"/>
            <a:ext cx="4484914" cy="6093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7E293B2-42C3-4EB4-9874-F9ADECF2E297}"/>
              </a:ext>
            </a:extLst>
          </p:cNvPr>
          <p:cNvSpPr txBox="1">
            <a:spLocks/>
          </p:cNvSpPr>
          <p:nvPr/>
        </p:nvSpPr>
        <p:spPr>
          <a:xfrm>
            <a:off x="7460340" y="1095829"/>
            <a:ext cx="4484914" cy="436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9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3900" b="1" dirty="0">
                <a:solidFill>
                  <a:srgbClr val="D07C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Isaiah 53:4-5</a:t>
            </a:r>
          </a:p>
          <a:p>
            <a:pPr>
              <a:lnSpc>
                <a:spcPct val="110000"/>
              </a:lnSpc>
            </a:pPr>
            <a:endParaRPr lang="en-US" sz="3600" b="1" dirty="0">
              <a:solidFill>
                <a:srgbClr val="6633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3700" b="1" dirty="0">
                <a:solidFill>
                  <a:srgbClr val="6633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Song: 157</a:t>
            </a:r>
          </a:p>
          <a:p>
            <a:pPr>
              <a:lnSpc>
                <a:spcPct val="110000"/>
              </a:lnSpc>
            </a:pPr>
            <a:r>
              <a:rPr lang="en-US" sz="3500" dirty="0">
                <a:solidFill>
                  <a:srgbClr val="6633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“At the Cross”</a:t>
            </a:r>
            <a:br>
              <a:rPr lang="en-US" sz="3200" dirty="0">
                <a:solidFill>
                  <a:srgbClr val="66330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3200" dirty="0">
              <a:solidFill>
                <a:srgbClr val="6633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3900" dirty="0">
                <a:solidFill>
                  <a:srgbClr val="D07C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Opening Prayer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48EBF4-3B6C-46BE-B7D4-21DB440A2D4B}"/>
              </a:ext>
            </a:extLst>
          </p:cNvPr>
          <p:cNvSpPr txBox="1"/>
          <p:nvPr/>
        </p:nvSpPr>
        <p:spPr>
          <a:xfrm>
            <a:off x="0" y="6567715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</a:rPr>
              <a:t>Richard Thetford									              www.thetfordcountry.com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E39D65-CA4C-769F-3D48-48FCC7DBC1C6}"/>
              </a:ext>
            </a:extLst>
          </p:cNvPr>
          <p:cNvSpPr/>
          <p:nvPr/>
        </p:nvSpPr>
        <p:spPr>
          <a:xfrm>
            <a:off x="0" y="0"/>
            <a:ext cx="12192000" cy="246743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FCCFD3-C2F7-FAD6-D8B5-D719B9251309}"/>
              </a:ext>
            </a:extLst>
          </p:cNvPr>
          <p:cNvSpPr/>
          <p:nvPr/>
        </p:nvSpPr>
        <p:spPr>
          <a:xfrm>
            <a:off x="0" y="6340476"/>
            <a:ext cx="12192000" cy="246743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6942DD-280D-B756-352A-8BB8DA907BC7}"/>
              </a:ext>
            </a:extLst>
          </p:cNvPr>
          <p:cNvSpPr/>
          <p:nvPr/>
        </p:nvSpPr>
        <p:spPr>
          <a:xfrm>
            <a:off x="0" y="0"/>
            <a:ext cx="246743" cy="6340476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4C265F-6545-9677-A9E7-E32853D0E8C5}"/>
              </a:ext>
            </a:extLst>
          </p:cNvPr>
          <p:cNvSpPr/>
          <p:nvPr/>
        </p:nvSpPr>
        <p:spPr>
          <a:xfrm>
            <a:off x="11945257" y="0"/>
            <a:ext cx="246743" cy="6340476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9F9EDA-4BF3-D995-9F4D-DAC78F7DF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" y="246740"/>
            <a:ext cx="7225762" cy="60937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F8211B-C089-5C4F-0032-E8E7C4111E7F}"/>
              </a:ext>
            </a:extLst>
          </p:cNvPr>
          <p:cNvSpPr txBox="1"/>
          <p:nvPr/>
        </p:nvSpPr>
        <p:spPr>
          <a:xfrm>
            <a:off x="2946407" y="1170667"/>
            <a:ext cx="4267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</a:t>
            </a:r>
            <a:r>
              <a:rPr lang="en-US" sz="5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</a:t>
            </a:r>
          </a:p>
        </p:txBody>
      </p:sp>
    </p:spTree>
    <p:extLst>
      <p:ext uri="{BB962C8B-B14F-4D97-AF65-F5344CB8AC3E}">
        <p14:creationId xmlns:p14="http://schemas.microsoft.com/office/powerpoint/2010/main" val="3731365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5FAAD-D607-4E72-9F7A-6051B08A9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57" y="365125"/>
            <a:ext cx="11444514" cy="1325563"/>
          </a:xfrm>
          <a:solidFill>
            <a:srgbClr val="663300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Christ Died for Sinners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35F7D1-BE5E-4400-A1B2-ED6990CE1825}"/>
              </a:ext>
            </a:extLst>
          </p:cNvPr>
          <p:cNvSpPr txBox="1"/>
          <p:nvPr/>
        </p:nvSpPr>
        <p:spPr>
          <a:xfrm>
            <a:off x="4383314" y="1807028"/>
            <a:ext cx="7424057" cy="4431983"/>
          </a:xfrm>
          <a:prstGeom prst="rect">
            <a:avLst/>
          </a:prstGeom>
          <a:solidFill>
            <a:srgbClr val="D07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6633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Isaiah 59:1-2</a:t>
            </a:r>
          </a:p>
          <a:p>
            <a:pPr algn="ctr"/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Song: 340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“I Gave My Life for Thee”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3600" b="1" dirty="0">
                <a:solidFill>
                  <a:srgbClr val="6633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James 1:13-15; 1 John 1:8-10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Song: 166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“He Loved Me So”</a:t>
            </a:r>
          </a:p>
          <a:p>
            <a:pPr algn="ctr"/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BD970C-B9EB-43AF-AB94-770A5FFE338B}"/>
              </a:ext>
            </a:extLst>
          </p:cNvPr>
          <p:cNvSpPr txBox="1"/>
          <p:nvPr/>
        </p:nvSpPr>
        <p:spPr>
          <a:xfrm>
            <a:off x="0" y="6567715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</a:rPr>
              <a:t>Richard Thetford									              www.thetfordcountry.com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D301E6-DF50-884E-5A4D-8C3CCEB111C5}"/>
              </a:ext>
            </a:extLst>
          </p:cNvPr>
          <p:cNvSpPr/>
          <p:nvPr/>
        </p:nvSpPr>
        <p:spPr>
          <a:xfrm>
            <a:off x="0" y="0"/>
            <a:ext cx="12192000" cy="246743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282302-0A16-E4D9-EBEE-FCDEAC915C05}"/>
              </a:ext>
            </a:extLst>
          </p:cNvPr>
          <p:cNvSpPr/>
          <p:nvPr/>
        </p:nvSpPr>
        <p:spPr>
          <a:xfrm>
            <a:off x="0" y="6340476"/>
            <a:ext cx="12192000" cy="246743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417C67-02AC-8D72-728B-2B7E4E1141FD}"/>
              </a:ext>
            </a:extLst>
          </p:cNvPr>
          <p:cNvSpPr/>
          <p:nvPr/>
        </p:nvSpPr>
        <p:spPr>
          <a:xfrm>
            <a:off x="0" y="0"/>
            <a:ext cx="246743" cy="6340476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1E4E65-1D05-81F9-C426-D5E95D9BF153}"/>
              </a:ext>
            </a:extLst>
          </p:cNvPr>
          <p:cNvSpPr/>
          <p:nvPr/>
        </p:nvSpPr>
        <p:spPr>
          <a:xfrm>
            <a:off x="11945257" y="0"/>
            <a:ext cx="246743" cy="6340476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8F5875-5339-C725-5CD0-E72ABE7B1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7" y="1792152"/>
            <a:ext cx="3882571" cy="44319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85977D1-4041-248D-24AC-FA3A10076137}"/>
              </a:ext>
            </a:extLst>
          </p:cNvPr>
          <p:cNvSpPr/>
          <p:nvPr/>
        </p:nvSpPr>
        <p:spPr>
          <a:xfrm>
            <a:off x="362857" y="5842000"/>
            <a:ext cx="3940629" cy="397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55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5FAAD-D607-4E72-9F7A-6051B08A9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57" y="365125"/>
            <a:ext cx="11444514" cy="1325563"/>
          </a:xfrm>
          <a:solidFill>
            <a:srgbClr val="663300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The Blood of Christ Cleanses Us from Sin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BD970C-B9EB-43AF-AB94-770A5FFE338B}"/>
              </a:ext>
            </a:extLst>
          </p:cNvPr>
          <p:cNvSpPr txBox="1"/>
          <p:nvPr/>
        </p:nvSpPr>
        <p:spPr>
          <a:xfrm>
            <a:off x="0" y="6567715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</a:rPr>
              <a:t>Richard Thetford									              www.thetfordcountry.com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50AB0E-DDBD-88DD-16AE-29056779723F}"/>
              </a:ext>
            </a:extLst>
          </p:cNvPr>
          <p:cNvSpPr/>
          <p:nvPr/>
        </p:nvSpPr>
        <p:spPr>
          <a:xfrm>
            <a:off x="0" y="0"/>
            <a:ext cx="12192000" cy="246743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BB3D78-7B64-7A3A-6E99-06FCBB780212}"/>
              </a:ext>
            </a:extLst>
          </p:cNvPr>
          <p:cNvSpPr/>
          <p:nvPr/>
        </p:nvSpPr>
        <p:spPr>
          <a:xfrm>
            <a:off x="0" y="6340476"/>
            <a:ext cx="12192000" cy="246743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009713-C7DF-607C-212C-93327476CE7B}"/>
              </a:ext>
            </a:extLst>
          </p:cNvPr>
          <p:cNvSpPr/>
          <p:nvPr/>
        </p:nvSpPr>
        <p:spPr>
          <a:xfrm>
            <a:off x="0" y="0"/>
            <a:ext cx="246743" cy="6340476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165754-FAD4-763B-9485-C2048B4749CA}"/>
              </a:ext>
            </a:extLst>
          </p:cNvPr>
          <p:cNvSpPr/>
          <p:nvPr/>
        </p:nvSpPr>
        <p:spPr>
          <a:xfrm>
            <a:off x="11945257" y="0"/>
            <a:ext cx="246743" cy="6340476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D3B5C6-93DA-B889-7B5A-C32D1A00C2C2}"/>
              </a:ext>
            </a:extLst>
          </p:cNvPr>
          <p:cNvSpPr txBox="1"/>
          <p:nvPr/>
        </p:nvSpPr>
        <p:spPr>
          <a:xfrm>
            <a:off x="4383314" y="1807028"/>
            <a:ext cx="7424057" cy="4431983"/>
          </a:xfrm>
          <a:prstGeom prst="rect">
            <a:avLst/>
          </a:prstGeom>
          <a:solidFill>
            <a:srgbClr val="D07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6633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Revelation 5:6-12</a:t>
            </a:r>
          </a:p>
          <a:p>
            <a:pPr algn="ctr"/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Song: 160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“One Day”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3600" b="1" dirty="0">
                <a:solidFill>
                  <a:srgbClr val="6633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Hebrews 9:11-14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Song: 174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“Christ Arose”</a:t>
            </a:r>
          </a:p>
          <a:p>
            <a:pPr algn="ctr"/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7D4DA6-5211-8B63-CEEC-3155F5422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6" y="1807028"/>
            <a:ext cx="3882571" cy="443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35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3BD970C-B9EB-43AF-AB94-770A5FFE338B}"/>
              </a:ext>
            </a:extLst>
          </p:cNvPr>
          <p:cNvSpPr txBox="1"/>
          <p:nvPr/>
        </p:nvSpPr>
        <p:spPr>
          <a:xfrm>
            <a:off x="0" y="6567715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</a:rPr>
              <a:t>Richard Thetford									              www.thetfordcountry.com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AFF5-66A0-1BC4-CF8F-E08BF07C76DE}"/>
              </a:ext>
            </a:extLst>
          </p:cNvPr>
          <p:cNvSpPr/>
          <p:nvPr/>
        </p:nvSpPr>
        <p:spPr>
          <a:xfrm>
            <a:off x="0" y="0"/>
            <a:ext cx="12192000" cy="246743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92781-391C-5098-F63F-8192E4CF43A0}"/>
              </a:ext>
            </a:extLst>
          </p:cNvPr>
          <p:cNvSpPr/>
          <p:nvPr/>
        </p:nvSpPr>
        <p:spPr>
          <a:xfrm>
            <a:off x="0" y="6340476"/>
            <a:ext cx="12192000" cy="246743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371FEB-94E0-1A4C-FEE0-FBA5562692C1}"/>
              </a:ext>
            </a:extLst>
          </p:cNvPr>
          <p:cNvSpPr/>
          <p:nvPr/>
        </p:nvSpPr>
        <p:spPr>
          <a:xfrm>
            <a:off x="0" y="0"/>
            <a:ext cx="246743" cy="6340476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A2F87-96C7-A76D-ECCC-37CA101E5351}"/>
              </a:ext>
            </a:extLst>
          </p:cNvPr>
          <p:cNvSpPr/>
          <p:nvPr/>
        </p:nvSpPr>
        <p:spPr>
          <a:xfrm>
            <a:off x="11945257" y="0"/>
            <a:ext cx="246743" cy="6340476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422C462-2EB1-6A2C-A94D-A9291B956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57" y="365125"/>
            <a:ext cx="11444514" cy="1325563"/>
          </a:xfrm>
          <a:solidFill>
            <a:srgbClr val="663300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By God’s Grace, Jesus Died for 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2EEC5E-F59E-814A-316F-6C8410C73EF3}"/>
              </a:ext>
            </a:extLst>
          </p:cNvPr>
          <p:cNvSpPr txBox="1"/>
          <p:nvPr/>
        </p:nvSpPr>
        <p:spPr>
          <a:xfrm>
            <a:off x="4383314" y="1807028"/>
            <a:ext cx="7424057" cy="4431983"/>
          </a:xfrm>
          <a:prstGeom prst="rect">
            <a:avLst/>
          </a:prstGeom>
          <a:solidFill>
            <a:srgbClr val="D07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6633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 John 3:16; 4:8-10</a:t>
            </a:r>
          </a:p>
          <a:p>
            <a:pPr algn="ctr"/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Song: 8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“Glory to His Name”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3600" b="1" dirty="0">
                <a:solidFill>
                  <a:srgbClr val="6633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Ephesians 2:4-10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Song: 420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“O Thou Fount of Every Blessing”</a:t>
            </a:r>
          </a:p>
          <a:p>
            <a:pPr algn="ctr"/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79B6230-6DAD-CE0F-6CCA-84C5CB277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29" y="1824241"/>
            <a:ext cx="3836330" cy="441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44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D6D19E-F52C-4B19-B8C9-29C36B3BBD55}"/>
              </a:ext>
            </a:extLst>
          </p:cNvPr>
          <p:cNvSpPr txBox="1"/>
          <p:nvPr/>
        </p:nvSpPr>
        <p:spPr>
          <a:xfrm>
            <a:off x="0" y="656771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Richard Thetford									            www.thetfordcountry.com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35F7D1-BE5E-4400-A1B2-ED6990CE1825}"/>
              </a:ext>
            </a:extLst>
          </p:cNvPr>
          <p:cNvSpPr txBox="1"/>
          <p:nvPr/>
        </p:nvSpPr>
        <p:spPr>
          <a:xfrm>
            <a:off x="246743" y="1777999"/>
            <a:ext cx="49203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</a:rPr>
              <a:t>Song # 128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“Take My Life, and Let it Be”</a:t>
            </a:r>
          </a:p>
        </p:txBody>
      </p:sp>
      <p:pic>
        <p:nvPicPr>
          <p:cNvPr id="9" name="Picture 8" descr="A close-up of a bible&#10;&#10;Description automatically generated">
            <a:extLst>
              <a:ext uri="{FF2B5EF4-FFF2-40B4-BE49-F238E27FC236}">
                <a16:creationId xmlns:a16="http://schemas.microsoft.com/office/drawing/2014/main" id="{FBBE41DD-E423-4382-AEE3-06A6CD070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86" y="1777999"/>
            <a:ext cx="6640285" cy="44423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942FABD-E01A-4677-A50C-300ABF0EDA12}"/>
              </a:ext>
            </a:extLst>
          </p:cNvPr>
          <p:cNvSpPr txBox="1"/>
          <p:nvPr/>
        </p:nvSpPr>
        <p:spPr>
          <a:xfrm>
            <a:off x="0" y="6567715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</a:rPr>
              <a:t>Richard Thetford									              www.thetfordcountry.com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7F77AD-9D2F-A83E-6F07-9F2A852C7D4D}"/>
              </a:ext>
            </a:extLst>
          </p:cNvPr>
          <p:cNvSpPr/>
          <p:nvPr/>
        </p:nvSpPr>
        <p:spPr>
          <a:xfrm>
            <a:off x="0" y="0"/>
            <a:ext cx="12192000" cy="246743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603064-F004-9957-8556-2809881B521E}"/>
              </a:ext>
            </a:extLst>
          </p:cNvPr>
          <p:cNvSpPr/>
          <p:nvPr/>
        </p:nvSpPr>
        <p:spPr>
          <a:xfrm>
            <a:off x="0" y="6340476"/>
            <a:ext cx="12192000" cy="246743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E776F6-B368-C58E-217F-C04F7D9C63B6}"/>
              </a:ext>
            </a:extLst>
          </p:cNvPr>
          <p:cNvSpPr/>
          <p:nvPr/>
        </p:nvSpPr>
        <p:spPr>
          <a:xfrm>
            <a:off x="0" y="0"/>
            <a:ext cx="246743" cy="6340476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5FD5F4-6754-0364-DB35-E377C87D9266}"/>
              </a:ext>
            </a:extLst>
          </p:cNvPr>
          <p:cNvSpPr/>
          <p:nvPr/>
        </p:nvSpPr>
        <p:spPr>
          <a:xfrm>
            <a:off x="11945257" y="0"/>
            <a:ext cx="246743" cy="6340476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85CDD25-0F05-8199-EAA9-C13F8F359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57" y="365125"/>
            <a:ext cx="11444514" cy="1325563"/>
          </a:xfrm>
          <a:solidFill>
            <a:srgbClr val="D07C00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COLLECTION</a:t>
            </a:r>
          </a:p>
        </p:txBody>
      </p:sp>
    </p:spTree>
    <p:extLst>
      <p:ext uri="{BB962C8B-B14F-4D97-AF65-F5344CB8AC3E}">
        <p14:creationId xmlns:p14="http://schemas.microsoft.com/office/powerpoint/2010/main" val="286718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235F7D1-BE5E-4400-A1B2-ED6990CE1825}"/>
              </a:ext>
            </a:extLst>
          </p:cNvPr>
          <p:cNvSpPr txBox="1"/>
          <p:nvPr/>
        </p:nvSpPr>
        <p:spPr>
          <a:xfrm>
            <a:off x="246743" y="1778000"/>
            <a:ext cx="42744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</a:rPr>
              <a:t>Song # 159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“When My Love to Christ Grows Weak”</a:t>
            </a:r>
          </a:p>
          <a:p>
            <a:pPr algn="ctr"/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3600" b="1" dirty="0">
                <a:solidFill>
                  <a:srgbClr val="6633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Galatians 3:10-14</a:t>
            </a:r>
          </a:p>
        </p:txBody>
      </p:sp>
      <p:pic>
        <p:nvPicPr>
          <p:cNvPr id="9" name="Picture 8" descr="A plate of crackers and cups of wine&#10;&#10;Description automatically generated">
            <a:extLst>
              <a:ext uri="{FF2B5EF4-FFF2-40B4-BE49-F238E27FC236}">
                <a16:creationId xmlns:a16="http://schemas.microsoft.com/office/drawing/2014/main" id="{DCAFD311-C14A-4F03-9225-3BB5DF711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00" y="1809069"/>
            <a:ext cx="7286171" cy="44320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07AAFB-C46D-488E-8C4F-D76023CAC5CA}"/>
              </a:ext>
            </a:extLst>
          </p:cNvPr>
          <p:cNvSpPr txBox="1"/>
          <p:nvPr/>
        </p:nvSpPr>
        <p:spPr>
          <a:xfrm>
            <a:off x="0" y="6567715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</a:rPr>
              <a:t>Richard Thetford									              www.thetfordcountry.com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890B12-EAE0-6891-ADF7-57386B9AFDEF}"/>
              </a:ext>
            </a:extLst>
          </p:cNvPr>
          <p:cNvSpPr/>
          <p:nvPr/>
        </p:nvSpPr>
        <p:spPr>
          <a:xfrm>
            <a:off x="0" y="0"/>
            <a:ext cx="12192000" cy="246743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F28FD6-7B21-2317-1ECB-F87B91312BED}"/>
              </a:ext>
            </a:extLst>
          </p:cNvPr>
          <p:cNvSpPr/>
          <p:nvPr/>
        </p:nvSpPr>
        <p:spPr>
          <a:xfrm>
            <a:off x="0" y="6340476"/>
            <a:ext cx="12192000" cy="246743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DF9F74-39F5-C608-3027-FD461CA529BE}"/>
              </a:ext>
            </a:extLst>
          </p:cNvPr>
          <p:cNvSpPr/>
          <p:nvPr/>
        </p:nvSpPr>
        <p:spPr>
          <a:xfrm>
            <a:off x="0" y="0"/>
            <a:ext cx="246743" cy="6340476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966181-19C1-D9E9-F96A-1D2F38902B48}"/>
              </a:ext>
            </a:extLst>
          </p:cNvPr>
          <p:cNvSpPr/>
          <p:nvPr/>
        </p:nvSpPr>
        <p:spPr>
          <a:xfrm>
            <a:off x="11945257" y="0"/>
            <a:ext cx="246743" cy="6340476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56DE43F-1AAD-EFF4-7834-7E731A845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57" y="365125"/>
            <a:ext cx="11444514" cy="1325563"/>
          </a:xfrm>
          <a:solidFill>
            <a:srgbClr val="D07C00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LORD’S SUPPER</a:t>
            </a:r>
          </a:p>
        </p:txBody>
      </p:sp>
    </p:spTree>
    <p:extLst>
      <p:ext uri="{BB962C8B-B14F-4D97-AF65-F5344CB8AC3E}">
        <p14:creationId xmlns:p14="http://schemas.microsoft.com/office/powerpoint/2010/main" val="2112246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3BD970C-B9EB-43AF-AB94-770A5FFE338B}"/>
              </a:ext>
            </a:extLst>
          </p:cNvPr>
          <p:cNvSpPr txBox="1"/>
          <p:nvPr/>
        </p:nvSpPr>
        <p:spPr>
          <a:xfrm>
            <a:off x="0" y="6567715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</a:rPr>
              <a:t>Richard Thetford									              www.thetfordcountry.com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2CDD5D-3C8C-7463-6ABD-3FBBA628C0F1}"/>
              </a:ext>
            </a:extLst>
          </p:cNvPr>
          <p:cNvSpPr/>
          <p:nvPr/>
        </p:nvSpPr>
        <p:spPr>
          <a:xfrm>
            <a:off x="0" y="0"/>
            <a:ext cx="12192000" cy="246743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C3D4BD-392B-4E8E-E225-DC279DE68A3E}"/>
              </a:ext>
            </a:extLst>
          </p:cNvPr>
          <p:cNvSpPr/>
          <p:nvPr/>
        </p:nvSpPr>
        <p:spPr>
          <a:xfrm>
            <a:off x="0" y="6340476"/>
            <a:ext cx="12192000" cy="246743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B04201-C91B-64B7-BA7F-623D91918DB1}"/>
              </a:ext>
            </a:extLst>
          </p:cNvPr>
          <p:cNvSpPr/>
          <p:nvPr/>
        </p:nvSpPr>
        <p:spPr>
          <a:xfrm>
            <a:off x="0" y="0"/>
            <a:ext cx="246743" cy="6340476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396C16-FD7E-C9C3-7C00-A1367329A71F}"/>
              </a:ext>
            </a:extLst>
          </p:cNvPr>
          <p:cNvSpPr/>
          <p:nvPr/>
        </p:nvSpPr>
        <p:spPr>
          <a:xfrm>
            <a:off x="11945257" y="0"/>
            <a:ext cx="246743" cy="6340476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695F21-56E1-CC7F-6283-CA3FCF963638}"/>
              </a:ext>
            </a:extLst>
          </p:cNvPr>
          <p:cNvSpPr txBox="1"/>
          <p:nvPr/>
        </p:nvSpPr>
        <p:spPr>
          <a:xfrm>
            <a:off x="4383314" y="1807028"/>
            <a:ext cx="7424057" cy="4431983"/>
          </a:xfrm>
          <a:prstGeom prst="rect">
            <a:avLst/>
          </a:prstGeom>
          <a:solidFill>
            <a:srgbClr val="D07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6633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Romans 6:1-11</a:t>
            </a:r>
          </a:p>
          <a:p>
            <a:pPr algn="ctr"/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Song: 105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“I Am Thine, O Lord”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3600" b="1" dirty="0">
                <a:solidFill>
                  <a:srgbClr val="6633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Galatians 2:19-21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Song: 97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“O To Be Like Thee”</a:t>
            </a:r>
          </a:p>
          <a:p>
            <a:pPr algn="ctr"/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9A84FAB-CC4E-6F87-D7F1-85FD2CDE0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57" y="365125"/>
            <a:ext cx="11444514" cy="1325563"/>
          </a:xfrm>
          <a:solidFill>
            <a:srgbClr val="663300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Jesus’ Death Demands Our Total Sacrifice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C6EF63C-FC6C-5E4A-F8B2-16ADDD8D2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7" y="1807028"/>
            <a:ext cx="3882571" cy="443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48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3BD970C-B9EB-43AF-AB94-770A5FFE338B}"/>
              </a:ext>
            </a:extLst>
          </p:cNvPr>
          <p:cNvSpPr txBox="1"/>
          <p:nvPr/>
        </p:nvSpPr>
        <p:spPr>
          <a:xfrm>
            <a:off x="0" y="6567715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</a:rPr>
              <a:t>Richard Thetford									              www.thetfordcountry.com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FE649C-6FD9-E433-70F8-55CFB21BB855}"/>
              </a:ext>
            </a:extLst>
          </p:cNvPr>
          <p:cNvSpPr/>
          <p:nvPr/>
        </p:nvSpPr>
        <p:spPr>
          <a:xfrm>
            <a:off x="0" y="0"/>
            <a:ext cx="12192000" cy="246743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2E6051-37F6-7119-FCB1-383F82110A96}"/>
              </a:ext>
            </a:extLst>
          </p:cNvPr>
          <p:cNvSpPr/>
          <p:nvPr/>
        </p:nvSpPr>
        <p:spPr>
          <a:xfrm>
            <a:off x="0" y="6340476"/>
            <a:ext cx="12192000" cy="246743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069C1E-E372-2E46-C920-BF6FDE80C94D}"/>
              </a:ext>
            </a:extLst>
          </p:cNvPr>
          <p:cNvSpPr/>
          <p:nvPr/>
        </p:nvSpPr>
        <p:spPr>
          <a:xfrm>
            <a:off x="0" y="0"/>
            <a:ext cx="246743" cy="6340476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AEBE86-EAE8-8504-713B-584059B41476}"/>
              </a:ext>
            </a:extLst>
          </p:cNvPr>
          <p:cNvSpPr/>
          <p:nvPr/>
        </p:nvSpPr>
        <p:spPr>
          <a:xfrm>
            <a:off x="11945257" y="0"/>
            <a:ext cx="246743" cy="6340476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A12B33-A86D-BB79-ED76-F9182F9E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57" y="365125"/>
            <a:ext cx="11444514" cy="1325563"/>
          </a:xfrm>
          <a:solidFill>
            <a:srgbClr val="663300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AT THE CROSS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DEA09A-B2C1-9510-8E2B-DF270F9D0C66}"/>
              </a:ext>
            </a:extLst>
          </p:cNvPr>
          <p:cNvSpPr txBox="1"/>
          <p:nvPr/>
        </p:nvSpPr>
        <p:spPr>
          <a:xfrm>
            <a:off x="4383314" y="1807028"/>
            <a:ext cx="7424057" cy="4401205"/>
          </a:xfrm>
          <a:prstGeom prst="rect">
            <a:avLst/>
          </a:prstGeom>
          <a:solidFill>
            <a:srgbClr val="D07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6633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INVITATION LESSON</a:t>
            </a:r>
          </a:p>
          <a:p>
            <a:pPr algn="ctr"/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Invitation Song: 276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“There Is Power in the Blood”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Closing Song: 493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“Heaven Came Down”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Closing Prayer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23913DE-9CC6-C119-5D10-F5B2C4472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7" y="1807028"/>
            <a:ext cx="3882571" cy="440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88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392</Words>
  <Application>Microsoft Office PowerPoint</Application>
  <PresentationFormat>Widescreen</PresentationFormat>
  <Paragraphs>81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Lexend</vt:lpstr>
      <vt:lpstr>Office Theme</vt:lpstr>
      <vt:lpstr>Custom Design</vt:lpstr>
      <vt:lpstr>PowerPoint Presentation</vt:lpstr>
      <vt:lpstr>PowerPoint Presentation</vt:lpstr>
      <vt:lpstr>Christ Died for Sinners</vt:lpstr>
      <vt:lpstr>The Blood of Christ Cleanses Us from Sin</vt:lpstr>
      <vt:lpstr>By God’s Grace, Jesus Died for Us</vt:lpstr>
      <vt:lpstr>COLLECTION</vt:lpstr>
      <vt:lpstr>LORD’S SUPPER</vt:lpstr>
      <vt:lpstr>Jesus’ Death Demands Our Total Sacrifice</vt:lpstr>
      <vt:lpstr>AT THE CROSS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Because He Lives</dc:title>
  <dc:creator>Richard Thetford</dc:creator>
  <cp:lastModifiedBy>Richard Thetford</cp:lastModifiedBy>
  <cp:revision>19</cp:revision>
  <cp:lastPrinted>2025-11-17T16:42:53Z</cp:lastPrinted>
  <dcterms:created xsi:type="dcterms:W3CDTF">2024-11-25T17:00:55Z</dcterms:created>
  <dcterms:modified xsi:type="dcterms:W3CDTF">2025-11-28T03:51:53Z</dcterms:modified>
</cp:coreProperties>
</file>