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9" r:id="rId2"/>
    <p:sldId id="264" r:id="rId3"/>
    <p:sldId id="265" r:id="rId4"/>
    <p:sldId id="266" r:id="rId5"/>
    <p:sldId id="268" r:id="rId6"/>
    <p:sldId id="256" r:id="rId7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9E7"/>
    <a:srgbClr val="FFF7DD"/>
    <a:srgbClr val="E28700"/>
    <a:srgbClr val="CC9900"/>
    <a:srgbClr val="D2A000"/>
    <a:srgbClr val="FFEEB9"/>
    <a:srgbClr val="FFFF00"/>
    <a:srgbClr val="F0EA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325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FF26F0-3FBD-443C-A7FA-06A1352BF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sz="1300" dirty="0">
                <a:latin typeface="Inter" panose="020B0502030000000004" pitchFamily="34" charset="0"/>
              </a:rPr>
              <a:t>Poudre Valley church of Christ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E4732-3373-41F9-B407-C5098135D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A6BB8EF-5386-455C-BE01-31D15D90AB8C}" type="datetimeFigureOut">
              <a:rPr lang="en-US" sz="1300">
                <a:latin typeface="Inter" panose="020B0502030000000004" pitchFamily="34" charset="0"/>
              </a:rPr>
              <a:t>12/30/2021</a:t>
            </a:fld>
            <a:endParaRPr lang="en-US" sz="1300" dirty="0">
              <a:latin typeface="Inter" panose="020B05020300000000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83ADC-0568-486A-B19E-5357C669A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z="1300" b="1" dirty="0">
                <a:latin typeface="Inter" panose="020B0502030000000004" pitchFamily="34" charset="0"/>
              </a:rPr>
              <a:t>Scripture and Song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778A5-F615-402A-AECE-E717C5FC6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235ABC3-2375-4891-9744-082E8C3411BD}" type="slidenum">
              <a:rPr lang="en-US" sz="1300" b="1">
                <a:latin typeface="Inter" panose="020B0502030000000004" pitchFamily="34" charset="0"/>
              </a:rPr>
              <a:t>‹#›</a:t>
            </a:fld>
            <a:endParaRPr lang="en-US" sz="1300" b="1" dirty="0"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9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04895-2A98-492D-93D1-938D983600F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97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7D125-E96B-46A5-8CA0-08056F4EFC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68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A94DA-E7FB-4908-9EC3-C01FC422BFC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17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EA40-3A28-47B9-B8C7-FD7169B53E2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669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E2F07-B06A-4E95-9054-6279DCC00BC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82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5CC5E-8BD4-4351-BD89-B03904412A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18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B77F-5410-454B-AAED-2056878ACE7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90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2237-1346-4B15-9E1D-B99668DF32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420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19F99-6F93-47C9-B125-C2E5FE18A78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3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586D-F5B4-4956-BD37-D28B7EB9C4F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46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2D799-B102-4087-87B5-4D2BCAB14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9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Inter" panose="020B05020300000000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Inter" panose="020B05020300000000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Inter" panose="020B0502030000000004" pitchFamily="34" charset="0"/>
                <a:cs typeface="Calibri" panose="020F0502020204030204" pitchFamily="34" charset="0"/>
              </a:defRPr>
            </a:lvl1pPr>
          </a:lstStyle>
          <a:p>
            <a:fld id="{2FB9AC19-AA44-4737-8136-2A4DAEC33EF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nter" panose="020B05020300000000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Inter" panose="020B05020300000000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Inter" panose="020B05020300000000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Inter" panose="020B05020300000000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Inter" panose="020B05020300000000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Inter" panose="020B05020300000000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57599" y="3429000"/>
            <a:ext cx="838199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E287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#</a:t>
            </a:r>
            <a:r>
              <a:rPr lang="en-US" sz="4400" b="1" dirty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498</a:t>
            </a:r>
          </a:p>
          <a:p>
            <a:pPr algn="ctr">
              <a:defRPr/>
            </a:pPr>
            <a:r>
              <a:rPr lang="en-US" sz="3200" dirty="0">
                <a:solidFill>
                  <a:srgbClr val="E287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“Where He Leads I’ll Follow”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57599" y="5302250"/>
            <a:ext cx="83819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latin typeface="Inter" panose="020B0502030000000004" pitchFamily="34" charset="0"/>
                <a:cs typeface="Calibri" panose="020F0502020204030204" pitchFamily="34" charset="0"/>
              </a:rPr>
              <a:t>Opening Prayer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3657600" y="304801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2059" name="TextBox 18"/>
          <p:cNvSpPr txBox="1">
            <a:spLocks noChangeArrowheads="1"/>
          </p:cNvSpPr>
          <p:nvPr/>
        </p:nvSpPr>
        <p:spPr bwMode="auto">
          <a:xfrm>
            <a:off x="3657599" y="1384300"/>
            <a:ext cx="838199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dirty="0">
                <a:latin typeface="Inter" panose="020B0502030000000004" pitchFamily="34" charset="0"/>
                <a:cs typeface="Calibri" panose="020F0502020204030204" pitchFamily="34" charset="0"/>
              </a:rPr>
              <a:t>“If anyone desires to come after Me, let him deny himself and take up his cross, and follow Me.”</a:t>
            </a:r>
          </a:p>
          <a:p>
            <a:pPr algn="ctr" eaLnBrk="1" hangingPunct="1"/>
            <a:r>
              <a:rPr lang="en-US" altLang="en-US" sz="2800" b="1" dirty="0">
                <a:latin typeface="Inter" panose="020B0502030000000004" pitchFamily="34" charset="0"/>
                <a:cs typeface="Calibri" panose="020F0502020204030204" pitchFamily="34" charset="0"/>
              </a:rPr>
              <a:t>Matthew 16:24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341EB6F-BF5A-4BE4-834C-0CCAA6AC7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57600" y="1336597"/>
            <a:ext cx="8382000" cy="72080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57600" y="291465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85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“Sowing the Seed of the Kingdom”</a:t>
            </a:r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3657599" y="228600"/>
            <a:ext cx="838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598" y="13964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We Follow Him in the Work of the Father</a:t>
            </a:r>
          </a:p>
        </p:txBody>
      </p:sp>
      <p:sp>
        <p:nvSpPr>
          <p:cNvPr id="3084" name="TextBox 19"/>
          <p:cNvSpPr txBox="1">
            <a:spLocks noChangeArrowheads="1"/>
          </p:cNvSpPr>
          <p:nvPr/>
        </p:nvSpPr>
        <p:spPr bwMode="auto">
          <a:xfrm>
            <a:off x="3657600" y="2286001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Matthew 9:34-38; John 4:31-36</a:t>
            </a:r>
          </a:p>
        </p:txBody>
      </p:sp>
      <p:sp>
        <p:nvSpPr>
          <p:cNvPr id="3085" name="TextBox 20"/>
          <p:cNvSpPr txBox="1">
            <a:spLocks noChangeArrowheads="1"/>
          </p:cNvSpPr>
          <p:nvPr/>
        </p:nvSpPr>
        <p:spPr bwMode="auto">
          <a:xfrm>
            <a:off x="3657600" y="44958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John 14:6-12; Matthew 15:24; 28:18-20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600" y="5262564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#280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“I Have Decided to Follow Jesus”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B0E06-1E0A-4223-BC5A-A3B274693DEB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2CFB9-BF45-4865-A8A3-06E0A154A092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78687D-728B-4225-822D-B541FD01B187}"/>
              </a:ext>
            </a:extLst>
          </p:cNvPr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080501-C866-41D6-8CD5-CB6212130E2A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90009-2E7C-42CF-A5B5-F48A45322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57600" y="1447800"/>
            <a:ext cx="83820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57600" y="291465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#564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3657600" y="263604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1447800"/>
            <a:ext cx="8382000" cy="58477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We Follow Him in Trials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3657600" y="2286001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1 Peter 2:11-25</a:t>
            </a:r>
          </a:p>
        </p:txBody>
      </p:sp>
      <p:sp>
        <p:nvSpPr>
          <p:cNvPr id="4109" name="TextBox 20"/>
          <p:cNvSpPr txBox="1">
            <a:spLocks noChangeArrowheads="1"/>
          </p:cNvSpPr>
          <p:nvPr/>
        </p:nvSpPr>
        <p:spPr bwMode="auto">
          <a:xfrm>
            <a:off x="3657600" y="4368225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1 Peter 4:12-19; John 15:18-20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599" y="5062716"/>
            <a:ext cx="841667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462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“God Will Take Care of You”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1DF3A-4A6C-4E88-B720-3B0154025029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BF636-A4E8-47D0-8F2E-789C7CC1972B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4EB3F6-CB6A-40B4-BF04-FEE3F43CB527}"/>
              </a:ext>
            </a:extLst>
          </p:cNvPr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22197-26CD-4660-A2A2-284AFB85D7D6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CC19788D-FB99-45BD-A6A2-3047B0AA6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57600" y="1447800"/>
            <a:ext cx="83820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57598" y="2743200"/>
            <a:ext cx="826427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174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“Christ Arose”</a:t>
            </a:r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3657599" y="228600"/>
            <a:ext cx="8416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599" y="1447800"/>
            <a:ext cx="8382000" cy="58477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We Follow Him Through Death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3657598" y="2143126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John 11:11-27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3657598" y="4825425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Luke 22:7-22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599" y="541020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152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“By Christ Redeemed”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E21FB-C921-44AC-804F-791AEADE0C05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3B7CC-60CA-491B-8C0A-C3E467649EE2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79C001-CBE3-4A5A-B4AC-0A58E6663769}"/>
              </a:ext>
            </a:extLst>
          </p:cNvPr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DC15C9-AB0B-47F2-A160-BF9BCFE15A3A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8C6DBDAA-54B4-4353-9E31-C50085847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30AEF-6D0C-4761-8AE7-C89BCF9C33E2}"/>
              </a:ext>
            </a:extLst>
          </p:cNvPr>
          <p:cNvSpPr txBox="1"/>
          <p:nvPr/>
        </p:nvSpPr>
        <p:spPr>
          <a:xfrm>
            <a:off x="3657598" y="4114800"/>
            <a:ext cx="838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Lord’s Supper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57600" y="1447800"/>
            <a:ext cx="8382000" cy="609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2A000"/>
              </a:solidFill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46714" y="289560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109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“Higher Ground”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3657600" y="228600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1447800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We Follow Him Into Life Eternal</a:t>
            </a:r>
          </a:p>
        </p:txBody>
      </p:sp>
      <p:sp>
        <p:nvSpPr>
          <p:cNvPr id="6156" name="TextBox 19"/>
          <p:cNvSpPr txBox="1">
            <a:spLocks noChangeArrowheads="1"/>
          </p:cNvSpPr>
          <p:nvPr/>
        </p:nvSpPr>
        <p:spPr bwMode="auto">
          <a:xfrm>
            <a:off x="3657600" y="22860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John 11:32-44</a:t>
            </a:r>
          </a:p>
        </p:txBody>
      </p:sp>
      <p:sp>
        <p:nvSpPr>
          <p:cNvPr id="6157" name="TextBox 20"/>
          <p:cNvSpPr txBox="1">
            <a:spLocks noChangeArrowheads="1"/>
          </p:cNvSpPr>
          <p:nvPr/>
        </p:nvSpPr>
        <p:spPr bwMode="auto">
          <a:xfrm>
            <a:off x="3657600" y="44196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Inter" panose="020B0502030000000004" pitchFamily="34" charset="0"/>
                <a:cs typeface="Calibri" panose="020F0502020204030204" pitchFamily="34" charset="0"/>
              </a:rPr>
              <a:t>John 5:24-29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600" y="5215116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Song 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#195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“Beyond the Sunset”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DDBDD-E245-4FC1-9E27-00A2C91572D5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962941-7B56-4EFB-86A5-3E2E3FE681BC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1684C-8749-4991-8F95-9BE22EAB9584}"/>
              </a:ext>
            </a:extLst>
          </p:cNvPr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CFC96-38E6-4E67-A511-815679A81A08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C0D06426-660E-4ACF-9F90-C88F88A56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57597" y="2090916"/>
            <a:ext cx="841667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Invitation 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347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“Who Will Follow Jesus?”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57597" y="5562600"/>
            <a:ext cx="84166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latin typeface="Inter" panose="020B0502030000000004" pitchFamily="34" charset="0"/>
                <a:cs typeface="Calibri" panose="020F0502020204030204" pitchFamily="34" charset="0"/>
              </a:rPr>
              <a:t>Closing Prayer</a:t>
            </a:r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3657599" y="152400"/>
            <a:ext cx="8416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“Follow Me”</a:t>
            </a: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3657600" y="1231901"/>
            <a:ext cx="8305800" cy="646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Invitation Offered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57598" y="3767316"/>
            <a:ext cx="83820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9900"/>
                </a:solidFill>
                <a:latin typeface="Inter" panose="020B0502030000000004" pitchFamily="34" charset="0"/>
                <a:cs typeface="Calibri" panose="020F0502020204030204" pitchFamily="34" charset="0"/>
              </a:rPr>
              <a:t>Closing Song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#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Calibri" panose="020F0502020204030204" pitchFamily="34" charset="0"/>
              </a:rPr>
              <a:t>390</a:t>
            </a:r>
          </a:p>
          <a:p>
            <a:pPr algn="ctr">
              <a:defRPr/>
            </a:pPr>
            <a:r>
              <a:rPr lang="en-US" sz="3200" dirty="0">
                <a:solidFill>
                  <a:srgbClr val="FF99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Calibri" panose="020F0502020204030204" pitchFamily="34" charset="0"/>
              </a:rPr>
              <a:t>“Anywhere With Jesus”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BBF919-7415-4D00-B038-A3A51741D14A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52F35-A854-486A-B0DC-6C09A996B5DB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A1535-772D-47D3-92E2-0B0A54479B5C}"/>
              </a:ext>
            </a:extLst>
          </p:cNvPr>
          <p:cNvSpPr/>
          <p:nvPr/>
        </p:nvSpPr>
        <p:spPr>
          <a:xfrm>
            <a:off x="152400" y="0"/>
            <a:ext cx="11887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CB7FA-B9DB-4E76-A539-9717ED5AFF83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Inter" panose="020B05020300000000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E10B804D-1432-466E-A3C0-146DC4B63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53753"/>
            <a:ext cx="3616071" cy="65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210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Inter</vt:lpstr>
      <vt:lpstr>Inter Medium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33</cp:revision>
  <cp:lastPrinted>2021-12-31T00:02:16Z</cp:lastPrinted>
  <dcterms:created xsi:type="dcterms:W3CDTF">2004-08-17T17:08:53Z</dcterms:created>
  <dcterms:modified xsi:type="dcterms:W3CDTF">2021-12-31T00:03:01Z</dcterms:modified>
</cp:coreProperties>
</file>