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6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2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3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2" y="108145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4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7" y="2435958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0" y="2286001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6" y="586171"/>
            <a:ext cx="1871093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1" y="446089"/>
            <a:ext cx="4958655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4" y="2222287"/>
            <a:ext cx="7915931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951396"/>
            <a:ext cx="7921064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5281202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2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174875"/>
            <a:ext cx="389239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39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2" y="2174875"/>
            <a:ext cx="389593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2" y="2751139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727523"/>
            <a:ext cx="3639741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8" y="6041363"/>
            <a:ext cx="73265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3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9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0" y="447188"/>
            <a:ext cx="7928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6" y="6041363"/>
            <a:ext cx="648324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63"/>
            <a:ext cx="100778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7/27/2016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5915889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243277"/>
            <a:ext cx="7929000" cy="914400"/>
          </a:xfrm>
        </p:spPr>
        <p:txBody>
          <a:bodyPr/>
          <a:lstStyle/>
          <a:p>
            <a:pPr algn="ctr"/>
            <a:r>
              <a:rPr lang="en-US" sz="6000" dirty="0">
                <a:latin typeface="Segoe UI" panose="020B0502040204020203" pitchFamily="34" charset="0"/>
                <a:cs typeface="Segoe UI" panose="020B0502040204020203" pitchFamily="34" charset="0"/>
              </a:rPr>
              <a:t>“I’m Happy Today”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6"/>
            <a:ext cx="7929000" cy="625003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Opening Prayer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43413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Richard Thetford													 www.thetfordcountry.com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055303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 Peter 1:3-9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Song #28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“Is It For Me?”</a:t>
            </a:r>
          </a:p>
        </p:txBody>
      </p:sp>
      <p:pic>
        <p:nvPicPr>
          <p:cNvPr id="2052" name="Picture 4" descr="Image result for family reading the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2055303"/>
            <a:ext cx="2776363" cy="1848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31" y="1720207"/>
            <a:ext cx="2186035" cy="2518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19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latin typeface="Segoe UI" panose="020B0502040204020203" pitchFamily="34" charset="0"/>
                <a:cs typeface="Segoe UI" panose="020B0502040204020203" pitchFamily="34" charset="0"/>
              </a:rPr>
              <a:t>I’m Happy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6" y="1912690"/>
            <a:ext cx="5459595" cy="463072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#251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“I’m Happy Today”</a:t>
            </a:r>
            <a:b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(verse 1 only)</a:t>
            </a:r>
          </a:p>
          <a:p>
            <a:pPr marL="0" indent="0" algn="ctr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Psalm 30:1-12</a:t>
            </a:r>
            <a:b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#19</a:t>
            </a:r>
            <a:b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“Heavenly Sunlight”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John 15:5-11</a:t>
            </a:r>
            <a:b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#683</a:t>
            </a:r>
            <a:b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“Sing And Be Happy”</a:t>
            </a:r>
          </a:p>
          <a:p>
            <a:pPr marL="0" indent="0" algn="ctr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43413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Richard Thetford													 www.thetfordcountry.com</a:t>
            </a:r>
          </a:p>
        </p:txBody>
      </p:sp>
      <p:pic>
        <p:nvPicPr>
          <p:cNvPr id="1026" name="Picture 2" descr="Image result for happy 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31" y="2575033"/>
            <a:ext cx="4371436" cy="31378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6856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latin typeface="Segoe UI" panose="020B0502040204020203" pitchFamily="34" charset="0"/>
                <a:cs typeface="Segoe UI" panose="020B0502040204020203" pitchFamily="34" charset="0"/>
              </a:rPr>
              <a:t>I’m Singing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7" y="1912690"/>
            <a:ext cx="5275038" cy="463072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#251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“I’m Happy Today”</a:t>
            </a:r>
            <a:b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(verse 2 only)</a:t>
            </a:r>
          </a:p>
          <a:p>
            <a:pPr marL="0" indent="0" algn="ctr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Psalm 96:1-13</a:t>
            </a:r>
            <a:b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#522</a:t>
            </a:r>
            <a:b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“When The Role Is Called Up Yonder”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Colossians 3:16; James 5:13</a:t>
            </a:r>
            <a:b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#208</a:t>
            </a:r>
            <a:b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“Sing To Me Of Heaven”</a:t>
            </a:r>
          </a:p>
          <a:p>
            <a:pPr marL="0" indent="0" algn="ctr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43413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Richard Thetford													 www.thetfordcountry.com</a:t>
            </a:r>
          </a:p>
        </p:txBody>
      </p:sp>
      <p:pic>
        <p:nvPicPr>
          <p:cNvPr id="3074" name="Picture 2" descr="Image result for singing in chu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254" y="3483236"/>
            <a:ext cx="3821470" cy="26826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752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latin typeface="Segoe UI" panose="020B0502040204020203" pitchFamily="34" charset="0"/>
                <a:cs typeface="Segoe UI" panose="020B0502040204020203" pitchFamily="34" charset="0"/>
              </a:rPr>
              <a:t>I’m Praying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0939" y="1912690"/>
            <a:ext cx="4964645" cy="463072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#251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“I’m Happy Today”</a:t>
            </a:r>
            <a:b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(verse 3 only)</a:t>
            </a:r>
          </a:p>
          <a:p>
            <a:pPr marL="0" indent="0" algn="ctr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Luke 17:11-19; Luke 18:1-8</a:t>
            </a:r>
            <a:b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#68</a:t>
            </a:r>
            <a:b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“Lord, We Come Before Thee Now”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Luke 22:14-22</a:t>
            </a:r>
            <a:b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#175</a:t>
            </a:r>
            <a:b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600" dirty="0">
                <a:latin typeface="Segoe UI" panose="020B0502040204020203" pitchFamily="34" charset="0"/>
                <a:cs typeface="Segoe UI" panose="020B0502040204020203" pitchFamily="34" charset="0"/>
              </a:rPr>
              <a:t>“The Breaking of Bread”</a:t>
            </a:r>
          </a:p>
          <a:p>
            <a:pPr marL="0" indent="0" algn="ctr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43413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Richard Thetford													 www.thetfordcountry.com</a:t>
            </a:r>
          </a:p>
        </p:txBody>
      </p:sp>
      <p:pic>
        <p:nvPicPr>
          <p:cNvPr id="4098" name="Picture 2" descr="Image result for pray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" y="2320544"/>
            <a:ext cx="3827162" cy="4080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550256" y="4790114"/>
            <a:ext cx="2499919" cy="12582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50256" y="5041783"/>
            <a:ext cx="249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Lord’s Supper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Offered</a:t>
            </a:r>
          </a:p>
        </p:txBody>
      </p:sp>
    </p:spTree>
    <p:extLst>
      <p:ext uri="{BB962C8B-B14F-4D97-AF65-F5344CB8AC3E}">
        <p14:creationId xmlns:p14="http://schemas.microsoft.com/office/powerpoint/2010/main" val="2955268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latin typeface="Segoe UI" panose="020B0502040204020203" pitchFamily="34" charset="0"/>
                <a:cs typeface="Segoe UI" panose="020B0502040204020203" pitchFamily="34" charset="0"/>
              </a:rPr>
              <a:t>I’m Living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7717" y="1912690"/>
            <a:ext cx="4956256" cy="46307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#251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“I’m Happy Today”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(verse 4 only)</a:t>
            </a:r>
          </a:p>
          <a:p>
            <a:pPr marL="0" indent="0" algn="ctr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John 10:1-10</a:t>
            </a:r>
            <a:b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#391</a:t>
            </a:r>
            <a:b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“Savior, Like A Shepherd Lead Us”</a:t>
            </a:r>
          </a:p>
          <a:p>
            <a:pPr marL="0" indent="0" algn="ctr">
              <a:buNone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43413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Richard Thetford													 www.thetfordcountry.com</a:t>
            </a:r>
          </a:p>
        </p:txBody>
      </p:sp>
      <p:pic>
        <p:nvPicPr>
          <p:cNvPr id="5122" name="Picture 2" descr="Image result for following 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" y="2374084"/>
            <a:ext cx="4132693" cy="3900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572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>
                <a:latin typeface="Segoe UI" panose="020B0502040204020203" pitchFamily="34" charset="0"/>
                <a:cs typeface="Segoe UI" panose="020B0502040204020203" pitchFamily="34" charset="0"/>
              </a:rPr>
              <a:t>“I’m Happy Today”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7" y="1912690"/>
            <a:ext cx="4016690" cy="46307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Invitation</a:t>
            </a:r>
            <a:br>
              <a:rPr lang="en-US" sz="28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#272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“Jesus the Loving Shepherd”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FFC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Closing</a:t>
            </a:r>
            <a:br>
              <a:rPr lang="en-US" sz="3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Song #251</a:t>
            </a:r>
            <a:b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“I’m Happy Today”</a:t>
            </a:r>
            <a:b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(verse 5 only)</a:t>
            </a:r>
          </a:p>
          <a:p>
            <a:pPr marL="0" indent="0" algn="ctr">
              <a:buNone/>
            </a:pPr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Closing Prayer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43413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Richard Thetford													 www.thetfordcountry.com</a:t>
            </a:r>
          </a:p>
        </p:txBody>
      </p:sp>
      <p:pic>
        <p:nvPicPr>
          <p:cNvPr id="6146" name="Picture 2" descr="Image result for family reading the 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23" y="2117610"/>
            <a:ext cx="5256582" cy="42328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406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597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97</TotalTime>
  <Words>63</Words>
  <Application>Microsoft Office PowerPoint</Application>
  <PresentationFormat>On-screen Show (4:3)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Century Gothic</vt:lpstr>
      <vt:lpstr>Segoe UI</vt:lpstr>
      <vt:lpstr>Segoe UI Semibold</vt:lpstr>
      <vt:lpstr>Wingdings 2</vt:lpstr>
      <vt:lpstr>Quotable</vt:lpstr>
      <vt:lpstr>“I’m Happy Today”</vt:lpstr>
      <vt:lpstr>I’m Happy Today</vt:lpstr>
      <vt:lpstr>I’m Singing Today</vt:lpstr>
      <vt:lpstr>I’m Praying Today</vt:lpstr>
      <vt:lpstr>I’m Living Today</vt:lpstr>
      <vt:lpstr>“I’m Happy Today”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I’m Happy Today</dc:title>
  <dc:creator>Richard Thetford</dc:creator>
  <cp:lastModifiedBy>Richard Thetford</cp:lastModifiedBy>
  <cp:revision>13</cp:revision>
  <dcterms:created xsi:type="dcterms:W3CDTF">2016-07-14T03:05:33Z</dcterms:created>
  <dcterms:modified xsi:type="dcterms:W3CDTF">2016-07-28T05:03:05Z</dcterms:modified>
</cp:coreProperties>
</file>