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handoutView">
  <p:normalViewPr horzBarState="maximized">
    <p:restoredLeft sz="149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8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556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AEE657-E850-4BF5-B6E8-D45B5F3EDE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1300" dirty="0"/>
              <a:t>Scripture and Song Service</a:t>
            </a:r>
          </a:p>
          <a:p>
            <a:r>
              <a:rPr lang="en-US" sz="1300" b="1" dirty="0"/>
              <a:t>The Love of God</a:t>
            </a:r>
          </a:p>
          <a:p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B82EC7-2EE8-4513-9FFA-62F04C9C7C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z="1300" dirty="0"/>
              <a:t>3/31/24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84011-A5D5-4CD2-B36E-9DB02FE69E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300" dirty="0"/>
              <a:t>Poudre Valley church of Christ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06B8C-B29B-4D3C-ABDD-4E56EFA5ED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FA0B8-B396-45AE-9682-0929BA476479}" type="slidenum">
              <a:rPr lang="en-US" sz="1300" smtClean="0"/>
              <a:t>‹#›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463050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2F1C-1F23-4DA0-89D4-710CD2054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6B493-9C00-4394-B0A4-5A3CA64BF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302A3-312E-4A42-B1B2-9350A1EF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C1FB1-ECF9-4FA7-8C92-4775716D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9557-7533-4DE9-B354-64D9CD58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05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7110-5A1E-4A05-8F2E-6929CBAA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4E32F-4368-4B4F-878D-E0EB7275B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B035D-0F6D-4AE5-B60D-B0F4F4A6C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238C0-BE9D-4E19-ADB5-EBF3EB2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E5577-443F-41CB-A8B9-CD2C85DD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4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F9631-567B-482C-AA6A-09DF0CBEF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BB27A-443A-438A-9939-68D1B7F13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8DBD7-373A-4ECB-B527-609AC290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278B0-9D81-4CC5-85E0-21230582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B50D-4160-4DAE-AFB8-3CC690E2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6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502D4-89B3-4CD2-92F6-CEEE6F85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AAB99-8A1E-4D96-B998-FB59DC6F9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6608-DBBB-4EAA-AB68-B50709C9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20B2F-F62F-443A-B10E-A5EFD213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CFD35-EF29-49BA-8F70-60743A82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7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E641-CA97-4759-B13E-C3F72BD2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27418-AFAF-4C39-9D1F-D83DDE527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E68E7-B04B-40DF-B17F-EBD34EAD9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9ED7-9A25-41F9-B682-CCDA06A2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A36C6-A0D8-41BB-B2F1-D34BEFE9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2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AB54-C383-42AE-B340-7B9A0094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FB7D6-914A-4E36-966C-846BF333E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665A8-DB06-4BBD-89C4-C77A25356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B99B8-F2E9-4A90-9CA0-43C0EEEA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048E4-5AFB-4949-B3CD-C49A23AC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DB7EB-8525-4C94-B2ED-B1D652DF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60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B14C-59FD-4A15-B2B9-23EA68F51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1BB27-0FAD-4D44-8E28-F9BC11195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FD063-6C89-4325-AA70-95EE30838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CA4B1-B358-4D15-A748-B0F2EED5F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417338-8F7D-47B1-A05D-A7D3C370C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F3877-3452-423B-82A4-F88CEF1B5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868A81-CAA3-4082-B2F8-8535DA46D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27F30B-DFF7-4493-B523-C420F73F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7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970F-E468-48FC-ADA3-A9575DB1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EACE4-46ED-4DF7-8D47-203CFE57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6F06C-E612-4181-8741-126D119B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1341B-E302-4790-A2B7-CB642C26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8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127F2-A513-450D-AE5A-15666C555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A8AEE-9866-4342-A90F-CDC16178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1E2-47D3-4DE6-B1CF-1EF80660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0090-ED96-4EBF-BE22-C2F18547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8F617-61BE-45E1-920E-97F046A88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F431A-D7EB-43EA-A697-7E15024D1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01632-BCD1-4712-B41B-AD2A508B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09F48-19D3-453C-B011-E9DF5E21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2D8E5-05A9-4E62-A152-8867A468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2B33-95D1-4D09-9786-E205A847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9170F-932B-4D5C-8189-3B1DC11F4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D3DB3-350F-401F-A34C-47F045AF6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D6499-ACD5-492C-8B45-61E57063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60C9F-967C-4282-8933-3EA8AA98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B084D-DB9F-40FC-BA5A-6D8583AD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6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4C6AD6-A060-4865-B1EA-0AF5D95D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8C5FB-C88D-4D80-9E87-502EF28E1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0A682-27DA-40BA-AD06-BB983FB34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A6E15-06A9-490F-A586-B43A1FC258F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90AAD-442C-4FB3-A764-7E07AA80D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F5BBE-1906-400B-B07E-3E7AC2093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F2E6F-0AC8-4319-8A66-789E16700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3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5D46C-09D6-4832-8684-B4A122D2D0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58C7A-C29D-4C3C-998B-F249048D25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hand holding the sun&#10;&#10;Description automatically generated">
            <a:extLst>
              <a:ext uri="{FF2B5EF4-FFF2-40B4-BE49-F238E27FC236}">
                <a16:creationId xmlns:a16="http://schemas.microsoft.com/office/drawing/2014/main" id="{626E1E53-4774-4508-A891-598CAFE9F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crackers and red wine&#10;&#10;Description automatically generated">
            <a:extLst>
              <a:ext uri="{FF2B5EF4-FFF2-40B4-BE49-F238E27FC236}">
                <a16:creationId xmlns:a16="http://schemas.microsoft.com/office/drawing/2014/main" id="{42CDB9D6-A54A-449D-A1ED-5E66F4233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4528464"/>
            <a:ext cx="4746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#696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“He Loves Me”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1" y="4"/>
            <a:ext cx="1219200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Lord’s Supper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BA9448-D238-4218-89FF-62736CA699C1}"/>
              </a:ext>
            </a:extLst>
          </p:cNvPr>
          <p:cNvSpPr txBox="1"/>
          <p:nvPr/>
        </p:nvSpPr>
        <p:spPr>
          <a:xfrm>
            <a:off x="14531" y="5885533"/>
            <a:ext cx="47461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John 13:18-27</a:t>
            </a:r>
          </a:p>
        </p:txBody>
      </p:sp>
    </p:spTree>
    <p:extLst>
      <p:ext uri="{BB962C8B-B14F-4D97-AF65-F5344CB8AC3E}">
        <p14:creationId xmlns:p14="http://schemas.microsoft.com/office/powerpoint/2010/main" val="25960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 and a word&#10;&#10;Description automatically generated">
            <a:extLst>
              <a:ext uri="{FF2B5EF4-FFF2-40B4-BE49-F238E27FC236}">
                <a16:creationId xmlns:a16="http://schemas.microsoft.com/office/drawing/2014/main" id="{13AFDF21-291F-454B-B18A-39097A5C2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14530" y="4383315"/>
            <a:ext cx="63209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John 14:15-24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5334008"/>
            <a:ext cx="6320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#326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“Trust and Obey”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1" y="141514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God’s Love For Man is Seen in Our</a:t>
            </a:r>
          </a:p>
        </p:txBody>
      </p:sp>
    </p:spTree>
    <p:extLst>
      <p:ext uri="{BB962C8B-B14F-4D97-AF65-F5344CB8AC3E}">
        <p14:creationId xmlns:p14="http://schemas.microsoft.com/office/powerpoint/2010/main" val="152621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 and a word&#10;&#10;Description automatically generated">
            <a:extLst>
              <a:ext uri="{FF2B5EF4-FFF2-40B4-BE49-F238E27FC236}">
                <a16:creationId xmlns:a16="http://schemas.microsoft.com/office/drawing/2014/main" id="{13AFDF21-291F-454B-B18A-39097A5C2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14530" y="4383315"/>
            <a:ext cx="63209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 John 5:1-5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5334008"/>
            <a:ext cx="6320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#489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“Blessed Are They”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1" y="141514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God’s Love For Man is Seen in Our</a:t>
            </a:r>
          </a:p>
        </p:txBody>
      </p:sp>
    </p:spTree>
    <p:extLst>
      <p:ext uri="{BB962C8B-B14F-4D97-AF65-F5344CB8AC3E}">
        <p14:creationId xmlns:p14="http://schemas.microsoft.com/office/powerpoint/2010/main" val="189298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rosses in the sun&#10;&#10;Description automatically generated">
            <a:extLst>
              <a:ext uri="{FF2B5EF4-FFF2-40B4-BE49-F238E27FC236}">
                <a16:creationId xmlns:a16="http://schemas.microsoft.com/office/drawing/2014/main" id="{FD74D3EE-18EA-4858-A610-694198629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1240994"/>
            <a:ext cx="663301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Invitation Song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#272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“Jesus the Loving Shepherd”</a:t>
            </a:r>
          </a:p>
          <a:p>
            <a:pPr algn="ctr"/>
            <a:endParaRPr 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Closing Prayer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8CCDB-8347-448E-805C-86573DA23591}"/>
              </a:ext>
            </a:extLst>
          </p:cNvPr>
          <p:cNvSpPr txBox="1"/>
          <p:nvPr/>
        </p:nvSpPr>
        <p:spPr>
          <a:xfrm>
            <a:off x="1" y="4"/>
            <a:ext cx="1219200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Gospel  INVITATION  Offered</a:t>
            </a:r>
          </a:p>
        </p:txBody>
      </p:sp>
    </p:spTree>
    <p:extLst>
      <p:ext uri="{BB962C8B-B14F-4D97-AF65-F5344CB8AC3E}">
        <p14:creationId xmlns:p14="http://schemas.microsoft.com/office/powerpoint/2010/main" val="393544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ght coming out of a cave&#10;&#10;Description automatically generated">
            <a:extLst>
              <a:ext uri="{FF2B5EF4-FFF2-40B4-BE49-F238E27FC236}">
                <a16:creationId xmlns:a16="http://schemas.microsoft.com/office/drawing/2014/main" id="{2E632DB2-510B-4C17-86E0-79729835A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1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616858" y="2750459"/>
            <a:ext cx="10958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 John 4:15-21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616858" y="3730176"/>
            <a:ext cx="47171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#412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“God Is Love”</a:t>
            </a:r>
          </a:p>
          <a:p>
            <a:pPr algn="ctr"/>
            <a:endParaRPr lang="en-US" sz="4000" dirty="0">
              <a:latin typeface="Calibri" panose="020F0502020204030204" pitchFamily="34" charset="0"/>
            </a:endParaRPr>
          </a:p>
          <a:p>
            <a:pPr algn="ctr"/>
            <a:r>
              <a:rPr lang="en-US" sz="3800" dirty="0">
                <a:solidFill>
                  <a:schemeClr val="bg1"/>
                </a:solidFill>
                <a:latin typeface="Calibri" panose="020F0502020204030204" pitchFamily="34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101656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heart shape&#10;&#10;Description automatically generated">
            <a:extLst>
              <a:ext uri="{FF2B5EF4-FFF2-40B4-BE49-F238E27FC236}">
                <a16:creationId xmlns:a16="http://schemas.microsoft.com/office/drawing/2014/main" id="{AC3C6456-870C-4BFE-8FD9-FA370C25D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AFE3D9-8E95-4F7C-9F0C-6BB04C16AE2D}"/>
              </a:ext>
            </a:extLst>
          </p:cNvPr>
          <p:cNvSpPr txBox="1"/>
          <p:nvPr/>
        </p:nvSpPr>
        <p:spPr>
          <a:xfrm>
            <a:off x="0" y="6553200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0" y="2525492"/>
            <a:ext cx="4826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 John 4:7-12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0" y="3505209"/>
            <a:ext cx="482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Song </a:t>
            </a:r>
            <a:r>
              <a:rPr lang="en-US" sz="4400" b="1" dirty="0">
                <a:latin typeface="Calibri" panose="020F0502020204030204" pitchFamily="34" charset="0"/>
              </a:rPr>
              <a:t>#41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“Fairest Lord Jesus”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0" y="1335314"/>
            <a:ext cx="12271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Seen in the Gift of His Son</a:t>
            </a:r>
          </a:p>
        </p:txBody>
      </p:sp>
    </p:spTree>
    <p:extLst>
      <p:ext uri="{BB962C8B-B14F-4D97-AF65-F5344CB8AC3E}">
        <p14:creationId xmlns:p14="http://schemas.microsoft.com/office/powerpoint/2010/main" val="199523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heart shape&#10;&#10;Description automatically generated">
            <a:extLst>
              <a:ext uri="{FF2B5EF4-FFF2-40B4-BE49-F238E27FC236}">
                <a16:creationId xmlns:a16="http://schemas.microsoft.com/office/drawing/2014/main" id="{AC3C6456-870C-4BFE-8FD9-FA370C25D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AFE3D9-8E95-4F7C-9F0C-6BB04C16AE2D}"/>
              </a:ext>
            </a:extLst>
          </p:cNvPr>
          <p:cNvSpPr txBox="1"/>
          <p:nvPr/>
        </p:nvSpPr>
        <p:spPr>
          <a:xfrm>
            <a:off x="0" y="6553200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0" y="2525492"/>
            <a:ext cx="56242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John 3:11-21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-1" y="3505209"/>
            <a:ext cx="5624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Song </a:t>
            </a:r>
            <a:r>
              <a:rPr lang="en-US" sz="4400" b="1" dirty="0">
                <a:latin typeface="Calibri" panose="020F0502020204030204" pitchFamily="34" charset="0"/>
              </a:rPr>
              <a:t>#110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“My Jesus, I Love Thee”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0" y="1335314"/>
            <a:ext cx="12271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Seen in the Gift of His Son</a:t>
            </a:r>
          </a:p>
        </p:txBody>
      </p:sp>
    </p:spTree>
    <p:extLst>
      <p:ext uri="{BB962C8B-B14F-4D97-AF65-F5344CB8AC3E}">
        <p14:creationId xmlns:p14="http://schemas.microsoft.com/office/powerpoint/2010/main" val="79044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ross in a cave&#10;&#10;Description automatically generated">
            <a:extLst>
              <a:ext uri="{FF2B5EF4-FFF2-40B4-BE49-F238E27FC236}">
                <a16:creationId xmlns:a16="http://schemas.microsoft.com/office/drawing/2014/main" id="{75E6C700-AC4F-4041-B216-1B506F22F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14531" y="1748982"/>
            <a:ext cx="45429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John 15:9-14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2699675"/>
            <a:ext cx="4542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#608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“The Love of God”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0" y="4"/>
            <a:ext cx="12271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God’s Love Seen in the Death of Christ</a:t>
            </a:r>
          </a:p>
        </p:txBody>
      </p:sp>
    </p:spTree>
    <p:extLst>
      <p:ext uri="{BB962C8B-B14F-4D97-AF65-F5344CB8AC3E}">
        <p14:creationId xmlns:p14="http://schemas.microsoft.com/office/powerpoint/2010/main" val="272765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ross in a cave&#10;&#10;Description automatically generated">
            <a:extLst>
              <a:ext uri="{FF2B5EF4-FFF2-40B4-BE49-F238E27FC236}">
                <a16:creationId xmlns:a16="http://schemas.microsoft.com/office/drawing/2014/main" id="{75E6C700-AC4F-4041-B216-1B506F22F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14531" y="1748982"/>
            <a:ext cx="45429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Romans 5:1-8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2699675"/>
            <a:ext cx="45429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#164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“The Depth of God’s Love”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0" y="4"/>
            <a:ext cx="12271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God’s Love Seen in the Death of Christ</a:t>
            </a:r>
          </a:p>
        </p:txBody>
      </p:sp>
    </p:spTree>
    <p:extLst>
      <p:ext uri="{BB962C8B-B14F-4D97-AF65-F5344CB8AC3E}">
        <p14:creationId xmlns:p14="http://schemas.microsoft.com/office/powerpoint/2010/main" val="354115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praying with their hands together&#10;&#10;Description automatically generated">
            <a:extLst>
              <a:ext uri="{FF2B5EF4-FFF2-40B4-BE49-F238E27FC236}">
                <a16:creationId xmlns:a16="http://schemas.microsoft.com/office/drawing/2014/main" id="{091816A1-9F88-49BE-93A8-A2B807E30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6"/>
            <a:ext cx="12191999" cy="6870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14531" y="1748982"/>
            <a:ext cx="45429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 John 3:1-18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2699675"/>
            <a:ext cx="4542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Song </a:t>
            </a:r>
            <a:r>
              <a:rPr lang="en-US" sz="4400" b="1" dirty="0">
                <a:latin typeface="Calibri" panose="020F0502020204030204" pitchFamily="34" charset="0"/>
              </a:rPr>
              <a:t>#302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“Blest Be the Tie”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0" y="4"/>
            <a:ext cx="12271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God’s Love Seen in Our New Relationship</a:t>
            </a:r>
          </a:p>
        </p:txBody>
      </p:sp>
    </p:spTree>
    <p:extLst>
      <p:ext uri="{BB962C8B-B14F-4D97-AF65-F5344CB8AC3E}">
        <p14:creationId xmlns:p14="http://schemas.microsoft.com/office/powerpoint/2010/main" val="279762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praying with their hands together&#10;&#10;Description automatically generated">
            <a:extLst>
              <a:ext uri="{FF2B5EF4-FFF2-40B4-BE49-F238E27FC236}">
                <a16:creationId xmlns:a16="http://schemas.microsoft.com/office/drawing/2014/main" id="{091816A1-9F88-49BE-93A8-A2B807E30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6"/>
            <a:ext cx="12191999" cy="6870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C0BC0-551D-4842-8C79-A0130DFB2213}"/>
              </a:ext>
            </a:extLst>
          </p:cNvPr>
          <p:cNvSpPr txBox="1"/>
          <p:nvPr/>
        </p:nvSpPr>
        <p:spPr>
          <a:xfrm>
            <a:off x="14530" y="1748982"/>
            <a:ext cx="63209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Galatians 4:1-7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2699675"/>
            <a:ext cx="6320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Song </a:t>
            </a:r>
            <a:r>
              <a:rPr lang="en-US" sz="4400" b="1" dirty="0">
                <a:latin typeface="Calibri" panose="020F0502020204030204" pitchFamily="34" charset="0"/>
              </a:rPr>
              <a:t>#180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“Wonderful Story of Love”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0" y="4"/>
            <a:ext cx="12271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God’s Love Seen in Our New Relationship</a:t>
            </a:r>
          </a:p>
        </p:txBody>
      </p:sp>
    </p:spTree>
    <p:extLst>
      <p:ext uri="{BB962C8B-B14F-4D97-AF65-F5344CB8AC3E}">
        <p14:creationId xmlns:p14="http://schemas.microsoft.com/office/powerpoint/2010/main" val="126615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late with food on it&#10;&#10;Description automatically generated with low confidence">
            <a:extLst>
              <a:ext uri="{FF2B5EF4-FFF2-40B4-BE49-F238E27FC236}">
                <a16:creationId xmlns:a16="http://schemas.microsoft.com/office/drawing/2014/main" id="{095558D7-17B6-4942-B736-DF9CDB6DC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04E412-5528-4D11-96A8-142E5837AC65}"/>
              </a:ext>
            </a:extLst>
          </p:cNvPr>
          <p:cNvSpPr txBox="1"/>
          <p:nvPr/>
        </p:nvSpPr>
        <p:spPr>
          <a:xfrm>
            <a:off x="14531" y="870888"/>
            <a:ext cx="5392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#392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“Count Your Blessings”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8325-F6FC-475D-97DD-4EBE38D014C4}"/>
              </a:ext>
            </a:extLst>
          </p:cNvPr>
          <p:cNvSpPr txBox="1"/>
          <p:nvPr/>
        </p:nvSpPr>
        <p:spPr>
          <a:xfrm>
            <a:off x="1" y="4"/>
            <a:ext cx="1219200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334893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200</Words>
  <Application>Microsoft Office PowerPoint</Application>
  <PresentationFormat>Widescreen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Thetford</dc:creator>
  <cp:lastModifiedBy>Richard Thetford</cp:lastModifiedBy>
  <cp:revision>10</cp:revision>
  <cp:lastPrinted>2024-02-18T05:44:38Z</cp:lastPrinted>
  <dcterms:created xsi:type="dcterms:W3CDTF">2024-02-18T02:19:36Z</dcterms:created>
  <dcterms:modified xsi:type="dcterms:W3CDTF">2024-03-01T20:27:23Z</dcterms:modified>
</cp:coreProperties>
</file>