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1" r:id="rId3"/>
    <p:sldId id="258" r:id="rId4"/>
    <p:sldId id="265" r:id="rId5"/>
    <p:sldId id="264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4" r:id="rId14"/>
    <p:sldId id="275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56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7A1999-EBEA-B250-A328-A921049A6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Scripture and Song Service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1D21E-D34B-628A-6EF6-99CA816A6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10/30/2022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4B0E7-0CA3-C026-5BED-0661002B5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841F2-D6EA-7739-AD72-3DE88E14BF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3EBF4A5-CBAC-4D0B-BF50-4C5BA0063705}" type="slidenum">
              <a:rPr lang="en-US" b="1" smtClean="0">
                <a:latin typeface="Inter" panose="020B0502030000000004" pitchFamily="34" charset="0"/>
                <a:ea typeface="Inter" panose="020B0502030000000004" pitchFamily="34" charset="0"/>
              </a:rPr>
              <a:t>‹#›</a:t>
            </a:fld>
            <a:endParaRPr lang="en-US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2ACB-5AE1-05F5-2421-B4D3C102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4FDC2-6B3B-7A0F-DD91-884D873F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F9AF-E3BD-0B46-52E7-D2D08C3F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7EE0-A836-94B4-9F9E-FECAEE8B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6DEE8-D1DD-8627-DB10-CB38E6A8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7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D2B1-A1C8-AAEB-25F1-D521681F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066DE-E3CE-E2AF-DFFA-DBD827FC5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3A90B-1903-2FCE-B5FA-3DFC9599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94A61-B3E1-250F-9817-A931FFA2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F66F-7054-BDE2-D2A1-BA1DA21E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50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802B5-299C-C7A5-5F75-DD18BBFF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D5F41-9C3A-323B-16D7-171F059B6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070D-D0EF-F967-3FF8-6C053E99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A8C77-DECC-5F6A-73F7-9A3DDD0E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7BF9-7E91-8407-B12F-ECC684D8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5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45B0-8F63-FB47-09C1-DA1ECC8F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82D2-D2E3-C709-BC1D-6431DF41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A0BB8-5AFA-F6A3-3FEF-A4E39CAE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7DA4E-3735-89B9-29FF-F25D16F5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956E-392E-D281-5317-FA32C725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0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704F-2190-4DD2-A17D-27C77F70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75BC-DAB4-C6CE-9FCC-9BB661BFD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82EAC-6432-B6DC-1891-2472B479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FEF7-D4E6-9857-340C-0F94B811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DC90-55FE-7CE5-6B7E-2F994FD9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9D6-6352-6F90-A33E-5D1EA1B7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3813-0520-7546-B601-CE8DD7901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DB368-0C26-E347-A219-64D9D589D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6F432-18C4-441B-8C4F-07AFAA62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BBE3-0608-35DE-2AC2-49BBAB4F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5E44E-DAD8-6D89-1C38-E73E2C94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0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1B21-387F-D678-335D-06024204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3206-E08D-0B62-E03E-32C66BCE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6BE32-C0FD-CEC5-B611-6684F04E4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E745A-E9AE-A1DC-24EC-D7A7942EF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1680A-3968-31F8-5693-D57E3A63B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B9A5A-656A-2C51-E8D7-F04BC421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694A6-6814-1B91-D5DD-4653BAB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0A0A4-51FF-EFC5-A8F8-C70FF4F7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6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5340-1600-E1A2-A7C1-2A438CC9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802EA-3E43-3B08-EF38-3AF21EB3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F5427-E1DE-301E-1478-CFBF605A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6F1D-6D25-C2FF-328E-F1D7D97C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F5E0A-5213-CA71-9674-B0C548C5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26221-4BA9-E1C9-332F-38A6370B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EFF2-10DA-4A13-3EE6-259E06A3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0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9ED1-AD86-27C8-5B62-CCC37825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AF8D-BD85-7903-BEB7-2598A39E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C0A22-8D4B-9700-8934-16B02FCE4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03500-C0C3-2D18-05E6-E9CCCB97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609F5-AD75-C93C-E85B-4524578F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3969F-C972-E962-DD92-B5BC84DA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0D17-658B-44F8-66DA-FE9C1ABE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B4D1D-799F-002A-10D9-982D135BE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61C7A-0DAC-F6C1-C1BA-9CA3288C5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E9517-71AE-B56F-C4E5-AB944F08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63C70-68CE-B115-EF2C-25D6B0D4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CD024-52EC-0654-534B-27F870DB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AF9F6-C143-EC8F-6369-F70CF216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51804-25FC-848B-64D4-9CDB54A3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D8C0-CE15-0508-3180-2629A23DA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0140-EC08-4539-ADD5-15CEEC7B529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5C472-0E9A-B922-7EA4-2D1184E73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2AE9-8213-BAE6-4744-FBBECBEC0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3322-E688-4BDE-9969-A8A6E4CA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1FEE0A-C8EB-6C0E-5B42-079EE082B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EAE00-043F-F8BB-0E78-13B17F89A333}"/>
              </a:ext>
            </a:extLst>
          </p:cNvPr>
          <p:cNvSpPr txBox="1"/>
          <p:nvPr/>
        </p:nvSpPr>
        <p:spPr>
          <a:xfrm>
            <a:off x="2915587" y="4399613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Guide Me, O Thou Great Jehovah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117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06D85-901D-59B1-D6F5-934E448D7FD6}"/>
              </a:ext>
            </a:extLst>
          </p:cNvPr>
          <p:cNvSpPr txBox="1"/>
          <p:nvPr/>
        </p:nvSpPr>
        <p:spPr>
          <a:xfrm>
            <a:off x="2915587" y="5861154"/>
            <a:ext cx="76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8098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6AFC-BF70-C225-6ADB-3F7CF5AFA09C}"/>
              </a:ext>
            </a:extLst>
          </p:cNvPr>
          <p:cNvSpPr txBox="1">
            <a:spLocks/>
          </p:cNvSpPr>
          <p:nvPr/>
        </p:nvSpPr>
        <p:spPr>
          <a:xfrm>
            <a:off x="0" y="79834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DA069-3974-83E8-215A-EFD19A37B900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Home of the Soul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258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B8E3-68BE-BAE0-1841-B6C1EF1F4C3C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Revelation 21:1-4</a:t>
            </a:r>
          </a:p>
        </p:txBody>
      </p:sp>
    </p:spTree>
    <p:extLst>
      <p:ext uri="{BB962C8B-B14F-4D97-AF65-F5344CB8AC3E}">
        <p14:creationId xmlns:p14="http://schemas.microsoft.com/office/powerpoint/2010/main" val="3058027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ADE9-04DE-C719-1836-6D8185A18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0C528-D318-DEDE-0180-BFC4198708BB}"/>
              </a:ext>
            </a:extLst>
          </p:cNvPr>
          <p:cNvSpPr txBox="1"/>
          <p:nvPr/>
        </p:nvSpPr>
        <p:spPr>
          <a:xfrm>
            <a:off x="2915587" y="5861154"/>
            <a:ext cx="76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Invitation Lesson</a:t>
            </a:r>
          </a:p>
        </p:txBody>
      </p:sp>
    </p:spTree>
    <p:extLst>
      <p:ext uri="{BB962C8B-B14F-4D97-AF65-F5344CB8AC3E}">
        <p14:creationId xmlns:p14="http://schemas.microsoft.com/office/powerpoint/2010/main" val="3095792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C387-D247-EBCF-8456-B04FF7BA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795AB-36ED-44D0-1949-82CDB50EE6AE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Who Will Follow Jesus?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347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49D60-87AF-2B4E-6046-465414E2D132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Invitation Song</a:t>
            </a:r>
          </a:p>
        </p:txBody>
      </p:sp>
    </p:spTree>
    <p:extLst>
      <p:ext uri="{BB962C8B-B14F-4D97-AF65-F5344CB8AC3E}">
        <p14:creationId xmlns:p14="http://schemas.microsoft.com/office/powerpoint/2010/main" val="35846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C387-D247-EBCF-8456-B04FF7BA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795AB-36ED-44D0-1949-82CDB50EE6AE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Jesus, Hold My Hand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679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49D60-87AF-2B4E-6046-465414E2D132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Closing Song</a:t>
            </a:r>
          </a:p>
        </p:txBody>
      </p:sp>
    </p:spTree>
    <p:extLst>
      <p:ext uri="{BB962C8B-B14F-4D97-AF65-F5344CB8AC3E}">
        <p14:creationId xmlns:p14="http://schemas.microsoft.com/office/powerpoint/2010/main" val="2805801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ADE9-04DE-C719-1836-6D8185A18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0C528-D318-DEDE-0180-BFC4198708BB}"/>
              </a:ext>
            </a:extLst>
          </p:cNvPr>
          <p:cNvSpPr txBox="1"/>
          <p:nvPr/>
        </p:nvSpPr>
        <p:spPr>
          <a:xfrm>
            <a:off x="2915587" y="5861154"/>
            <a:ext cx="76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36492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1FEE0A-C8EB-6C0E-5B42-079EE082B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EAE00-043F-F8BB-0E78-13B17F89A333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Like a Shepherd Lead Us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391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06D85-901D-59B1-D6F5-934E448D7FD6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Psalm 31:1-3</a:t>
            </a:r>
          </a:p>
        </p:txBody>
      </p:sp>
    </p:spTree>
    <p:extLst>
      <p:ext uri="{BB962C8B-B14F-4D97-AF65-F5344CB8AC3E}">
        <p14:creationId xmlns:p14="http://schemas.microsoft.com/office/powerpoint/2010/main" val="1874146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702147-79BE-BEC5-B5D2-D45368067ECE}"/>
              </a:ext>
            </a:extLst>
          </p:cNvPr>
          <p:cNvSpPr txBox="1">
            <a:spLocks/>
          </p:cNvSpPr>
          <p:nvPr/>
        </p:nvSpPr>
        <p:spPr>
          <a:xfrm>
            <a:off x="0" y="94348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In Your Righteousness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5210E-1481-6585-2DEB-C3A5C1359DEE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Take Time to Be Holy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118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83824-71AD-D798-A4D5-42F468653855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Psalm 5:1-8; 25:1-5</a:t>
            </a:r>
          </a:p>
        </p:txBody>
      </p:sp>
    </p:spTree>
    <p:extLst>
      <p:ext uri="{BB962C8B-B14F-4D97-AF65-F5344CB8AC3E}">
        <p14:creationId xmlns:p14="http://schemas.microsoft.com/office/powerpoint/2010/main" val="133994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702147-79BE-BEC5-B5D2-D45368067ECE}"/>
              </a:ext>
            </a:extLst>
          </p:cNvPr>
          <p:cNvSpPr txBox="1">
            <a:spLocks/>
          </p:cNvSpPr>
          <p:nvPr/>
        </p:nvSpPr>
        <p:spPr>
          <a:xfrm>
            <a:off x="0" y="94348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In Your Righteousness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5210E-1481-6585-2DEB-C3A5C1359DEE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Take My Life and Let it Be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128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83824-71AD-D798-A4D5-42F468653855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Romans 1:16-17</a:t>
            </a:r>
          </a:p>
        </p:txBody>
      </p:sp>
    </p:spTree>
    <p:extLst>
      <p:ext uri="{BB962C8B-B14F-4D97-AF65-F5344CB8AC3E}">
        <p14:creationId xmlns:p14="http://schemas.microsoft.com/office/powerpoint/2010/main" val="17963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37942-2C6A-D94C-2BB3-AC6A5E80A463}"/>
              </a:ext>
            </a:extLst>
          </p:cNvPr>
          <p:cNvSpPr txBox="1"/>
          <p:nvPr/>
        </p:nvSpPr>
        <p:spPr>
          <a:xfrm>
            <a:off x="2915587" y="4399613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Count Your Many Blessings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392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2C402-ABD8-857C-8235-672DDECC5103}"/>
              </a:ext>
            </a:extLst>
          </p:cNvPr>
          <p:cNvSpPr txBox="1"/>
          <p:nvPr/>
        </p:nvSpPr>
        <p:spPr>
          <a:xfrm>
            <a:off x="2915587" y="5861154"/>
            <a:ext cx="76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Collection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5693D7-BA46-A46F-8250-E44DC61F1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</p:spTree>
    <p:extLst>
      <p:ext uri="{BB962C8B-B14F-4D97-AF65-F5344CB8AC3E}">
        <p14:creationId xmlns:p14="http://schemas.microsoft.com/office/powerpoint/2010/main" val="2768057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2358-2D4F-3273-DDEC-EA8D990D5CC3}"/>
              </a:ext>
            </a:extLst>
          </p:cNvPr>
          <p:cNvSpPr txBox="1">
            <a:spLocks/>
          </p:cNvSpPr>
          <p:nvPr/>
        </p:nvSpPr>
        <p:spPr>
          <a:xfrm>
            <a:off x="0" y="94348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To The Cross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21060-EA1A-1B0E-388A-982DDB4F582D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Lead Me to Calvary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179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513AE-B934-A780-3B61-016F9AE3AA71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Hebrews 12:1-3</a:t>
            </a:r>
          </a:p>
        </p:txBody>
      </p:sp>
    </p:spTree>
    <p:extLst>
      <p:ext uri="{BB962C8B-B14F-4D97-AF65-F5344CB8AC3E}">
        <p14:creationId xmlns:p14="http://schemas.microsoft.com/office/powerpoint/2010/main" val="419405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3C0E9-8A9F-5059-035A-F6B309BB6A52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At the Cross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157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D965A-F3F5-C7AB-073B-377BC942A291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Philippians 2:5-8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F8B787-6B6A-8763-8D78-F78590EBE541}"/>
              </a:ext>
            </a:extLst>
          </p:cNvPr>
          <p:cNvSpPr txBox="1">
            <a:spLocks/>
          </p:cNvSpPr>
          <p:nvPr/>
        </p:nvSpPr>
        <p:spPr>
          <a:xfrm>
            <a:off x="0" y="79834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To The Cross</a:t>
            </a:r>
          </a:p>
        </p:txBody>
      </p:sp>
    </p:spTree>
    <p:extLst>
      <p:ext uri="{BB962C8B-B14F-4D97-AF65-F5344CB8AC3E}">
        <p14:creationId xmlns:p14="http://schemas.microsoft.com/office/powerpoint/2010/main" val="488893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4290C-6913-E84B-3637-CBE09B3E9EC1}"/>
              </a:ext>
            </a:extLst>
          </p:cNvPr>
          <p:cNvSpPr txBox="1"/>
          <p:nvPr/>
        </p:nvSpPr>
        <p:spPr>
          <a:xfrm>
            <a:off x="2915587" y="5861154"/>
            <a:ext cx="76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Lord’s Supper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C58EB7-C36D-763F-A72D-8E74EF7C9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94" y="202366"/>
            <a:ext cx="12192000" cy="1030325"/>
          </a:xfrm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</a:p>
        </p:txBody>
      </p:sp>
      <p:pic>
        <p:nvPicPr>
          <p:cNvPr id="10" name="Picture 9" descr="A picture containing wooden, furniture, wood, table&#10;&#10;Description automatically generated">
            <a:extLst>
              <a:ext uri="{FF2B5EF4-FFF2-40B4-BE49-F238E27FC236}">
                <a16:creationId xmlns:a16="http://schemas.microsoft.com/office/drawing/2014/main" id="{3B5CA9F2-9221-F02A-8AD7-1BE392969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30" y="1506959"/>
            <a:ext cx="2687454" cy="4545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164BE-BD47-CDC0-C1D1-31E9498E02B2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Revelation 7:13-17</a:t>
            </a:r>
          </a:p>
        </p:txBody>
      </p:sp>
    </p:spTree>
    <p:extLst>
      <p:ext uri="{BB962C8B-B14F-4D97-AF65-F5344CB8AC3E}">
        <p14:creationId xmlns:p14="http://schemas.microsoft.com/office/powerpoint/2010/main" val="1559959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6AFC-BF70-C225-6ADB-3F7CF5AFA09C}"/>
              </a:ext>
            </a:extLst>
          </p:cNvPr>
          <p:cNvSpPr txBox="1">
            <a:spLocks/>
          </p:cNvSpPr>
          <p:nvPr/>
        </p:nvSpPr>
        <p:spPr>
          <a:xfrm>
            <a:off x="0" y="79834"/>
            <a:ext cx="12192000" cy="153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Savior, Guide Me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DA069-3974-83E8-215A-EFD19A37B900}"/>
              </a:ext>
            </a:extLst>
          </p:cNvPr>
          <p:cNvSpPr txBox="1"/>
          <p:nvPr/>
        </p:nvSpPr>
        <p:spPr>
          <a:xfrm>
            <a:off x="2915587" y="5096651"/>
            <a:ext cx="763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Each Step I Take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itchFamily="34" charset="0"/>
              </a:rPr>
            </a:br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B8E3-68BE-BAE0-1841-B6C1EF1F4C3C}"/>
              </a:ext>
            </a:extLst>
          </p:cNvPr>
          <p:cNvSpPr txBox="1"/>
          <p:nvPr/>
        </p:nvSpPr>
        <p:spPr>
          <a:xfrm>
            <a:off x="2915586" y="3874952"/>
            <a:ext cx="763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John 14:1-4</a:t>
            </a:r>
          </a:p>
        </p:txBody>
      </p:sp>
    </p:spTree>
    <p:extLst>
      <p:ext uri="{BB962C8B-B14F-4D97-AF65-F5344CB8AC3E}">
        <p14:creationId xmlns:p14="http://schemas.microsoft.com/office/powerpoint/2010/main" val="306300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Inter</vt:lpstr>
      <vt:lpstr>Liberation Sans</vt:lpstr>
      <vt:lpstr>Office Theme</vt:lpstr>
      <vt:lpstr>Savior, Guide Me</vt:lpstr>
      <vt:lpstr>Savior, Guide Me</vt:lpstr>
      <vt:lpstr>PowerPoint Presentation</vt:lpstr>
      <vt:lpstr>PowerPoint Presentation</vt:lpstr>
      <vt:lpstr>Savior, Guide Me</vt:lpstr>
      <vt:lpstr>PowerPoint Presentation</vt:lpstr>
      <vt:lpstr>PowerPoint Presentation</vt:lpstr>
      <vt:lpstr>Savior, Guide Me</vt:lpstr>
      <vt:lpstr>PowerPoint Presentation</vt:lpstr>
      <vt:lpstr>PowerPoint Presentation</vt:lpstr>
      <vt:lpstr>Savior, Guide Me</vt:lpstr>
      <vt:lpstr>Savior, Guide Me</vt:lpstr>
      <vt:lpstr>Savior, Guide Me</vt:lpstr>
      <vt:lpstr>Savior, Guide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Savior, Guide Me</dc:title>
  <dc:creator>Richard Thetford</dc:creator>
  <cp:lastModifiedBy>Richard Thetford</cp:lastModifiedBy>
  <cp:revision>6</cp:revision>
  <cp:lastPrinted>2022-10-03T21:17:33Z</cp:lastPrinted>
  <dcterms:created xsi:type="dcterms:W3CDTF">2022-10-03T20:09:14Z</dcterms:created>
  <dcterms:modified xsi:type="dcterms:W3CDTF">2022-10-03T21:19:05Z</dcterms:modified>
</cp:coreProperties>
</file>