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2"/>
  </p:sldMasterIdLst>
  <p:notesMasterIdLst>
    <p:notesMasterId r:id="rId11"/>
  </p:notesMasterIdLst>
  <p:handoutMasterIdLst>
    <p:handoutMasterId r:id="rId12"/>
  </p:handoutMasterIdLst>
  <p:sldIdLst>
    <p:sldId id="256" r:id="rId3"/>
    <p:sldId id="264" r:id="rId4"/>
    <p:sldId id="270" r:id="rId5"/>
    <p:sldId id="271" r:id="rId6"/>
    <p:sldId id="272" r:id="rId7"/>
    <p:sldId id="273" r:id="rId8"/>
    <p:sldId id="274" r:id="rId9"/>
    <p:sldId id="269" r:id="rId10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8" d="100"/>
          <a:sy n="88" d="100"/>
        </p:scale>
        <p:origin x="81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99B5B3-EC59-4D67-8E1A-E3342D37B1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Inter Medium" panose="020B0602030000000004" pitchFamily="34" charset="0"/>
                <a:ea typeface="Inter Medium" panose="020B0602030000000004" pitchFamily="34" charset="0"/>
              </a:rPr>
              <a:t>Take Time to Be Holy	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D724F2-786B-4CA0-A905-7D109F3CB8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>
                <a:latin typeface="Inter" panose="020B0502030000000004" pitchFamily="34" charset="0"/>
                <a:ea typeface="Inter" panose="020B0502030000000004" pitchFamily="34" charset="0"/>
              </a:rPr>
              <a:t>12/31/23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631DD1-CFBA-4EC5-BF34-DAB8E27B65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Inter" panose="020B0502030000000004" pitchFamily="34" charset="0"/>
                <a:ea typeface="Inter" panose="020B0502030000000004" pitchFamily="34" charset="0"/>
              </a:rPr>
              <a:t>Poudre Valley church of Christ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7B5CD-724B-4BC0-B674-07381D202A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0B006-196D-40DB-B1BE-686AE059E540}" type="slidenum">
              <a:rPr lang="en-US" b="1" smtClean="0">
                <a:latin typeface="Inter" panose="020B0502030000000004" pitchFamily="34" charset="0"/>
                <a:ea typeface="Inter" panose="020B0502030000000004" pitchFamily="34" charset="0"/>
              </a:rPr>
              <a:t>‹#›</a:t>
            </a:fld>
            <a:endParaRPr lang="en-US" b="1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26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DB960-2B76-49A4-B4DC-4E752D1B98C4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0730A-D9D0-4B64-B15A-CC5DED520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055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59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28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17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914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48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86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75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90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480A42-1B47-4A74-9A1D-F67E9D003F15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18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26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A480A42-1B47-4A74-9A1D-F67E9D003F15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08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43400"/>
            <a:ext cx="12192000" cy="9144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Roboto" panose="02000000000000000000" pitchFamily="2" charset="0"/>
              </a:rPr>
              <a:t>Take Time to be Holy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F1BA05-5B04-403E-91FD-B217DB8890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412" y="0"/>
            <a:ext cx="6479177" cy="403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17B01-5DE0-447C-A6B5-EA0CD5D38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1"/>
            <a:ext cx="12192000" cy="841177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Roboto" panose="02000000000000000000" pitchFamily="2" charset="0"/>
              </a:rPr>
              <a:t>Take Time to be Holy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DE86CF-6EAF-48F3-8BC4-EC6B8F02F462}"/>
              </a:ext>
            </a:extLst>
          </p:cNvPr>
          <p:cNvCxnSpPr>
            <a:cxnSpLocks/>
          </p:cNvCxnSpPr>
          <p:nvPr/>
        </p:nvCxnSpPr>
        <p:spPr>
          <a:xfrm>
            <a:off x="1143000" y="1752600"/>
            <a:ext cx="10058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E6018B1-C6D2-4847-9744-FBCE527010FA}"/>
              </a:ext>
            </a:extLst>
          </p:cNvPr>
          <p:cNvSpPr txBox="1"/>
          <p:nvPr/>
        </p:nvSpPr>
        <p:spPr>
          <a:xfrm>
            <a:off x="5562600" y="2325231"/>
            <a:ext cx="6553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Inter Medium" panose="020B0602030000000004" pitchFamily="34" charset="0"/>
                <a:ea typeface="Arimo" panose="020B0604020202020204" pitchFamily="34" charset="0"/>
                <a:cs typeface="Segoe UI Semibold" panose="020B0702040204020203" pitchFamily="34" charset="0"/>
              </a:rPr>
              <a:t>1 Peter 1:13-17</a:t>
            </a:r>
          </a:p>
          <a:p>
            <a:pPr algn="ctr"/>
            <a:endParaRPr lang="en-US" sz="2800" dirty="0">
              <a:latin typeface="Inter" panose="020B0502030000000004" pitchFamily="34" charset="0"/>
              <a:ea typeface="Arimo" panose="020B0604020202020204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3400" dirty="0">
                <a:latin typeface="Inter" panose="020B0502030000000004" pitchFamily="34" charset="0"/>
                <a:ea typeface="Arimo" panose="020B0604020202020204" pitchFamily="34" charset="0"/>
                <a:cs typeface="Segoe UI" panose="020B0502040204020203" pitchFamily="34" charset="0"/>
              </a:rPr>
              <a:t>Song </a:t>
            </a:r>
            <a:r>
              <a:rPr lang="en-US" sz="3400" b="1" dirty="0">
                <a:latin typeface="Inter" panose="020B0502030000000004" pitchFamily="34" charset="0"/>
                <a:ea typeface="Arimo" panose="020B0604020202020204" pitchFamily="34" charset="0"/>
                <a:cs typeface="Segoe UI" panose="020B0502040204020203" pitchFamily="34" charset="0"/>
              </a:rPr>
              <a:t>#1: </a:t>
            </a:r>
            <a:r>
              <a:rPr lang="en-US" sz="3400" b="1" dirty="0">
                <a:solidFill>
                  <a:schemeClr val="tx2">
                    <a:lumMod val="75000"/>
                  </a:schemeClr>
                </a:solidFill>
                <a:latin typeface="Inter" panose="020B0502030000000004" pitchFamily="34" charset="0"/>
                <a:ea typeface="Arimo" panose="020B0604020202020204" pitchFamily="34" charset="0"/>
                <a:cs typeface="Segoe UI" panose="020B0502040204020203" pitchFamily="34" charset="0"/>
              </a:rPr>
              <a:t>“Holy, Holy, Holy”</a:t>
            </a:r>
          </a:p>
          <a:p>
            <a:pPr algn="ctr"/>
            <a:endParaRPr lang="en-US" sz="2800" dirty="0">
              <a:latin typeface="Inter" panose="020B0502030000000004" pitchFamily="34" charset="0"/>
              <a:ea typeface="Arimo" panose="020B0604020202020204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3200" dirty="0">
                <a:latin typeface="Inter Medium" panose="020B0602030000000004" pitchFamily="34" charset="0"/>
                <a:ea typeface="Arimo" panose="020B0604020202020204" pitchFamily="34" charset="0"/>
                <a:cs typeface="Segoe UI Semibold" panose="020B0702040204020203" pitchFamily="34" charset="0"/>
              </a:rPr>
              <a:t>Opening Prayer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1D29D0-7837-49BD-A21E-D70470F1C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34" y="2283023"/>
            <a:ext cx="5249408" cy="387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33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17B01-5DE0-447C-A6B5-EA0CD5D38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1"/>
            <a:ext cx="12192000" cy="761999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Roboto" panose="02000000000000000000" pitchFamily="2" charset="0"/>
              </a:rPr>
              <a:t>To Be Holy, We Must Use Our Time Properly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DE86CF-6EAF-48F3-8BC4-EC6B8F02F462}"/>
              </a:ext>
            </a:extLst>
          </p:cNvPr>
          <p:cNvCxnSpPr>
            <a:cxnSpLocks/>
          </p:cNvCxnSpPr>
          <p:nvPr/>
        </p:nvCxnSpPr>
        <p:spPr>
          <a:xfrm>
            <a:off x="1143000" y="1752600"/>
            <a:ext cx="10058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E6018B1-C6D2-4847-9744-FBCE527010FA}"/>
              </a:ext>
            </a:extLst>
          </p:cNvPr>
          <p:cNvSpPr txBox="1"/>
          <p:nvPr/>
        </p:nvSpPr>
        <p:spPr>
          <a:xfrm>
            <a:off x="3124200" y="1905000"/>
            <a:ext cx="9067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Segoe UI Semibold" panose="020B0702040204020203" pitchFamily="34" charset="0"/>
              </a:rPr>
              <a:t>In Prayer: </a:t>
            </a:r>
            <a:r>
              <a:rPr lang="en-US" sz="3400" dirty="0">
                <a:solidFill>
                  <a:srgbClr val="C00000"/>
                </a:solidFill>
                <a:latin typeface="Inter Medium" panose="020B0602030000000004" pitchFamily="34" charset="0"/>
                <a:ea typeface="Arimo" panose="020B0604020202020204" pitchFamily="34" charset="0"/>
                <a:cs typeface="Segoe UI Semibold" panose="020B0702040204020203" pitchFamily="34" charset="0"/>
              </a:rPr>
              <a:t>1 Peter 1:13-17</a:t>
            </a:r>
          </a:p>
          <a:p>
            <a:pPr algn="ctr"/>
            <a:r>
              <a:rPr lang="en-US" sz="3200" dirty="0">
                <a:latin typeface="Inter" panose="020B0502030000000004" pitchFamily="34" charset="0"/>
                <a:ea typeface="Arimo" panose="020B0604020202020204" pitchFamily="34" charset="0"/>
                <a:cs typeface="Segoe UI" panose="020B0502040204020203" pitchFamily="34" charset="0"/>
              </a:rPr>
              <a:t>Song </a:t>
            </a:r>
            <a:r>
              <a:rPr lang="en-US" sz="3200" b="1" dirty="0">
                <a:latin typeface="Inter" panose="020B0502030000000004" pitchFamily="34" charset="0"/>
                <a:ea typeface="Arimo" panose="020B0604020202020204" pitchFamily="34" charset="0"/>
                <a:cs typeface="Segoe UI" panose="020B0502040204020203" pitchFamily="34" charset="0"/>
              </a:rPr>
              <a:t>#263: “Is Thy Heart Right with God?”</a:t>
            </a:r>
          </a:p>
          <a:p>
            <a:pPr algn="ctr"/>
            <a:endParaRPr lang="en-US" sz="2800" dirty="0">
              <a:solidFill>
                <a:schemeClr val="accent2">
                  <a:lumMod val="75000"/>
                </a:schemeClr>
              </a:solidFill>
              <a:latin typeface="Inter" panose="020B0502030000000004" pitchFamily="34" charset="0"/>
              <a:ea typeface="Arimo" panose="020B0604020202020204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Segoe UI Semibold" panose="020B0702040204020203" pitchFamily="34" charset="0"/>
              </a:rPr>
              <a:t>In Study: </a:t>
            </a:r>
            <a:r>
              <a:rPr lang="en-US" sz="3400" dirty="0">
                <a:solidFill>
                  <a:srgbClr val="C00000"/>
                </a:solidFill>
                <a:latin typeface="Inter Medium" panose="020B0602030000000004" pitchFamily="34" charset="0"/>
                <a:ea typeface="Arimo" panose="020B0604020202020204" pitchFamily="34" charset="0"/>
                <a:cs typeface="Segoe UI Semibold" panose="020B0702040204020203" pitchFamily="34" charset="0"/>
              </a:rPr>
              <a:t>John 15:1-11</a:t>
            </a:r>
          </a:p>
          <a:p>
            <a:pPr algn="ctr"/>
            <a:r>
              <a:rPr lang="en-US" sz="3200" dirty="0">
                <a:latin typeface="Inter Medium" panose="020B0602030000000004" pitchFamily="34" charset="0"/>
                <a:ea typeface="Arimo" panose="020B0604020202020204" pitchFamily="34" charset="0"/>
                <a:cs typeface="Segoe UI Semibold" panose="020B0702040204020203" pitchFamily="34" charset="0"/>
              </a:rPr>
              <a:t>Song </a:t>
            </a:r>
            <a:r>
              <a:rPr lang="en-US" sz="3200" b="1" dirty="0">
                <a:latin typeface="Inter" panose="020B0502030000000004" pitchFamily="34" charset="0"/>
                <a:ea typeface="Inter" panose="020B0502030000000004" pitchFamily="34" charset="0"/>
                <a:cs typeface="Segoe UI Semibold" panose="020B0702040204020203" pitchFamily="34" charset="0"/>
              </a:rPr>
              <a:t>#119: “Only in Thee”</a:t>
            </a:r>
          </a:p>
          <a:p>
            <a:pPr algn="ctr"/>
            <a:endParaRPr lang="en-US" sz="3200" dirty="0">
              <a:latin typeface="Inter Medium" panose="020B0602030000000004" pitchFamily="34" charset="0"/>
              <a:ea typeface="Arimo" panose="020B0604020202020204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Segoe UI Semibold" panose="020B0702040204020203" pitchFamily="34" charset="0"/>
              </a:rPr>
              <a:t>Care for Others: </a:t>
            </a:r>
            <a:r>
              <a:rPr lang="en-US" sz="3400" dirty="0">
                <a:solidFill>
                  <a:srgbClr val="C00000"/>
                </a:solidFill>
                <a:latin typeface="Inter Medium" panose="020B0602030000000004" pitchFamily="34" charset="0"/>
                <a:ea typeface="Arimo" panose="020B0604020202020204" pitchFamily="34" charset="0"/>
                <a:cs typeface="Segoe UI Semibold" panose="020B0702040204020203" pitchFamily="34" charset="0"/>
              </a:rPr>
              <a:t>1 Pet 4:8-9; John 15:12-17</a:t>
            </a:r>
          </a:p>
          <a:p>
            <a:pPr algn="ctr"/>
            <a:r>
              <a:rPr lang="en-US" sz="3400" dirty="0">
                <a:latin typeface="Inter Medium" panose="020B0602030000000004" pitchFamily="34" charset="0"/>
                <a:ea typeface="Arimo" panose="020B0604020202020204" pitchFamily="34" charset="0"/>
                <a:cs typeface="Segoe UI Semibold" panose="020B0702040204020203" pitchFamily="34" charset="0"/>
              </a:rPr>
              <a:t>Song </a:t>
            </a: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  <a:cs typeface="Segoe UI Semibold" panose="020B0702040204020203" pitchFamily="34" charset="0"/>
              </a:rPr>
              <a:t>#150: “Purer in Heart, O God”</a:t>
            </a:r>
          </a:p>
        </p:txBody>
      </p:sp>
      <p:pic>
        <p:nvPicPr>
          <p:cNvPr id="4" name="Picture 3" descr="A person sitting on a porch reading a book&#10;&#10;Description automatically generated">
            <a:extLst>
              <a:ext uri="{FF2B5EF4-FFF2-40B4-BE49-F238E27FC236}">
                <a16:creationId xmlns:a16="http://schemas.microsoft.com/office/drawing/2014/main" id="{DB9DF75A-FED6-43F4-8192-21DF8593A6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12822"/>
            <a:ext cx="2895600" cy="42868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581EC4-4F78-4988-84F1-2EBA8EA1437D}"/>
              </a:ext>
            </a:extLst>
          </p:cNvPr>
          <p:cNvSpPr txBox="1"/>
          <p:nvPr/>
        </p:nvSpPr>
        <p:spPr>
          <a:xfrm>
            <a:off x="0" y="10769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1 Peter 4:1-7  </a:t>
            </a:r>
            <a:r>
              <a:rPr lang="en-US" sz="2800" dirty="0">
                <a:latin typeface="Inter" panose="020B0502030000000004" pitchFamily="34" charset="0"/>
                <a:ea typeface="Inter" panose="020B0502030000000004" pitchFamily="34" charset="0"/>
              </a:rPr>
              <a:t>Song </a:t>
            </a:r>
            <a:r>
              <a:rPr lang="en-US" sz="2800" b="1" dirty="0">
                <a:latin typeface="Inter" panose="020B0502030000000004" pitchFamily="34" charset="0"/>
                <a:ea typeface="Inter" panose="020B0502030000000004" pitchFamily="34" charset="0"/>
              </a:rPr>
              <a:t># 118: “Take Time to Be Holy” </a:t>
            </a:r>
            <a:r>
              <a:rPr lang="en-US" sz="2800" dirty="0">
                <a:latin typeface="Inter" panose="020B0502030000000004" pitchFamily="34" charset="0"/>
                <a:ea typeface="Inter" panose="020B0502030000000004" pitchFamily="34" charset="0"/>
              </a:rPr>
              <a:t>(V.1 only)</a:t>
            </a:r>
          </a:p>
        </p:txBody>
      </p:sp>
    </p:spTree>
    <p:extLst>
      <p:ext uri="{BB962C8B-B14F-4D97-AF65-F5344CB8AC3E}">
        <p14:creationId xmlns:p14="http://schemas.microsoft.com/office/powerpoint/2010/main" val="39682631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17B01-5DE0-447C-A6B5-EA0CD5D38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1"/>
            <a:ext cx="12192000" cy="761999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Roboto" panose="02000000000000000000" pitchFamily="2" charset="0"/>
              </a:rPr>
              <a:t>This World Is Not Our Home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DE86CF-6EAF-48F3-8BC4-EC6B8F02F462}"/>
              </a:ext>
            </a:extLst>
          </p:cNvPr>
          <p:cNvCxnSpPr>
            <a:cxnSpLocks/>
          </p:cNvCxnSpPr>
          <p:nvPr/>
        </p:nvCxnSpPr>
        <p:spPr>
          <a:xfrm>
            <a:off x="1143000" y="1752600"/>
            <a:ext cx="10058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E6018B1-C6D2-4847-9744-FBCE527010FA}"/>
              </a:ext>
            </a:extLst>
          </p:cNvPr>
          <p:cNvSpPr txBox="1"/>
          <p:nvPr/>
        </p:nvSpPr>
        <p:spPr>
          <a:xfrm>
            <a:off x="3124200" y="2286000"/>
            <a:ext cx="9067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Segoe UI Semibold" panose="020B0702040204020203" pitchFamily="34" charset="0"/>
              </a:rPr>
              <a:t>We Will Be Like Him:</a:t>
            </a:r>
            <a:b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Segoe UI Semibold" panose="020B0702040204020203" pitchFamily="34" charset="0"/>
              </a:rPr>
            </a:br>
            <a:r>
              <a:rPr lang="en-US" sz="3400" dirty="0">
                <a:solidFill>
                  <a:srgbClr val="C00000"/>
                </a:solidFill>
                <a:latin typeface="Inter Medium" panose="020B0602030000000004" pitchFamily="34" charset="0"/>
                <a:ea typeface="Arimo" panose="020B0604020202020204" pitchFamily="34" charset="0"/>
                <a:cs typeface="Segoe UI Semibold" panose="020B0702040204020203" pitchFamily="34" charset="0"/>
              </a:rPr>
              <a:t>1 Corinthians 15:34-54; 1 John 3:1-3</a:t>
            </a:r>
          </a:p>
          <a:p>
            <a:pPr algn="ctr"/>
            <a:r>
              <a:rPr lang="en-US" sz="3200" dirty="0">
                <a:latin typeface="Inter" panose="020B0502030000000004" pitchFamily="34" charset="0"/>
                <a:ea typeface="Arimo" panose="020B0604020202020204" pitchFamily="34" charset="0"/>
                <a:cs typeface="Segoe UI" panose="020B0502040204020203" pitchFamily="34" charset="0"/>
              </a:rPr>
              <a:t>Song </a:t>
            </a:r>
            <a:r>
              <a:rPr lang="en-US" sz="3200" b="1" dirty="0">
                <a:latin typeface="Inter" panose="020B0502030000000004" pitchFamily="34" charset="0"/>
                <a:ea typeface="Arimo" panose="020B0604020202020204" pitchFamily="34" charset="0"/>
                <a:cs typeface="Segoe UI" panose="020B0502040204020203" pitchFamily="34" charset="0"/>
              </a:rPr>
              <a:t>#307: “Are You Washed in the Blood?”</a:t>
            </a:r>
          </a:p>
          <a:p>
            <a:pPr algn="ctr"/>
            <a:endParaRPr lang="en-US" sz="2800" dirty="0">
              <a:solidFill>
                <a:schemeClr val="accent2">
                  <a:lumMod val="75000"/>
                </a:schemeClr>
              </a:solidFill>
              <a:latin typeface="Inter" panose="020B0502030000000004" pitchFamily="34" charset="0"/>
              <a:ea typeface="Arimo" panose="020B0604020202020204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Segoe UI Semibold" panose="020B0702040204020203" pitchFamily="34" charset="0"/>
              </a:rPr>
              <a:t>Actions Speak for Us:</a:t>
            </a:r>
            <a:b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Segoe UI Semibold" panose="020B0702040204020203" pitchFamily="34" charset="0"/>
              </a:rPr>
            </a:br>
            <a:r>
              <a:rPr lang="en-US" sz="3400" dirty="0">
                <a:solidFill>
                  <a:srgbClr val="C00000"/>
                </a:solidFill>
                <a:latin typeface="Inter Medium" panose="020B0602030000000004" pitchFamily="34" charset="0"/>
                <a:ea typeface="Arimo" panose="020B0604020202020204" pitchFamily="34" charset="0"/>
                <a:cs typeface="Segoe UI Semibold" panose="020B0702040204020203" pitchFamily="34" charset="0"/>
              </a:rPr>
              <a:t>1 Peter 1:13-15; 3:8-12</a:t>
            </a:r>
          </a:p>
          <a:p>
            <a:pPr algn="ctr"/>
            <a:r>
              <a:rPr lang="en-US" sz="3200" dirty="0">
                <a:latin typeface="Inter Medium" panose="020B0602030000000004" pitchFamily="34" charset="0"/>
                <a:ea typeface="Arimo" panose="020B0604020202020204" pitchFamily="34" charset="0"/>
                <a:cs typeface="Segoe UI Semibold" panose="020B0702040204020203" pitchFamily="34" charset="0"/>
              </a:rPr>
              <a:t>Song </a:t>
            </a:r>
            <a:r>
              <a:rPr lang="en-US" sz="3200" b="1" dirty="0">
                <a:latin typeface="Inter" panose="020B0502030000000004" pitchFamily="34" charset="0"/>
                <a:ea typeface="Inter" panose="020B0502030000000004" pitchFamily="34" charset="0"/>
                <a:cs typeface="Segoe UI Semibold" panose="020B0702040204020203" pitchFamily="34" charset="0"/>
              </a:rPr>
              <a:t>#489: “Blessed Are They”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581EC4-4F78-4988-84F1-2EBA8EA1437D}"/>
              </a:ext>
            </a:extLst>
          </p:cNvPr>
          <p:cNvSpPr txBox="1"/>
          <p:nvPr/>
        </p:nvSpPr>
        <p:spPr>
          <a:xfrm>
            <a:off x="0" y="10769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John 15:18-20  </a:t>
            </a:r>
            <a:r>
              <a:rPr lang="en-US" sz="2800" dirty="0">
                <a:latin typeface="Inter" panose="020B0502030000000004" pitchFamily="34" charset="0"/>
                <a:ea typeface="Inter" panose="020B0502030000000004" pitchFamily="34" charset="0"/>
              </a:rPr>
              <a:t>Song </a:t>
            </a:r>
            <a:r>
              <a:rPr lang="en-US" sz="2800" b="1" dirty="0">
                <a:latin typeface="Inter" panose="020B0502030000000004" pitchFamily="34" charset="0"/>
                <a:ea typeface="Inter" panose="020B0502030000000004" pitchFamily="34" charset="0"/>
              </a:rPr>
              <a:t># 118: “Take Time to Be Holy” </a:t>
            </a:r>
            <a:r>
              <a:rPr lang="en-US" sz="2800" dirty="0">
                <a:latin typeface="Inter" panose="020B0502030000000004" pitchFamily="34" charset="0"/>
                <a:ea typeface="Inter" panose="020B0502030000000004" pitchFamily="34" charset="0"/>
              </a:rPr>
              <a:t>(V.2 only)</a:t>
            </a:r>
          </a:p>
        </p:txBody>
      </p:sp>
      <p:pic>
        <p:nvPicPr>
          <p:cNvPr id="8" name="Picture 7" descr="A person in a blue shirt&#10;&#10;Description automatically generated">
            <a:extLst>
              <a:ext uri="{FF2B5EF4-FFF2-40B4-BE49-F238E27FC236}">
                <a16:creationId xmlns:a16="http://schemas.microsoft.com/office/drawing/2014/main" id="{F76B47BB-319E-4A9A-BAF1-C7B2C6078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4" y="1912821"/>
            <a:ext cx="2836778" cy="42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60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17B01-5DE0-447C-A6B5-EA0CD5D38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1"/>
            <a:ext cx="12192000" cy="761999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Roboto" panose="02000000000000000000" pitchFamily="2" charset="0"/>
              </a:rPr>
              <a:t>COLLECTION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DE86CF-6EAF-48F3-8BC4-EC6B8F02F462}"/>
              </a:ext>
            </a:extLst>
          </p:cNvPr>
          <p:cNvCxnSpPr>
            <a:cxnSpLocks/>
          </p:cNvCxnSpPr>
          <p:nvPr/>
        </p:nvCxnSpPr>
        <p:spPr>
          <a:xfrm>
            <a:off x="1143000" y="1752600"/>
            <a:ext cx="10058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E6018B1-C6D2-4847-9744-FBCE527010FA}"/>
              </a:ext>
            </a:extLst>
          </p:cNvPr>
          <p:cNvSpPr txBox="1"/>
          <p:nvPr/>
        </p:nvSpPr>
        <p:spPr>
          <a:xfrm>
            <a:off x="0" y="20060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Inter" panose="020B0502030000000004" pitchFamily="34" charset="0"/>
                <a:ea typeface="Arimo" panose="020B0604020202020204" pitchFamily="34" charset="0"/>
                <a:cs typeface="Segoe UI" panose="020B0502040204020203" pitchFamily="34" charset="0"/>
              </a:rPr>
              <a:t>Song </a:t>
            </a:r>
            <a:r>
              <a:rPr lang="en-US" sz="3200" b="1" dirty="0">
                <a:latin typeface="Inter" panose="020B0502030000000004" pitchFamily="34" charset="0"/>
                <a:ea typeface="Arimo" panose="020B0604020202020204" pitchFamily="34" charset="0"/>
                <a:cs typeface="Segoe UI" panose="020B0502040204020203" pitchFamily="34" charset="0"/>
              </a:rPr>
              <a:t>#392: “Count Your Blessings”</a:t>
            </a:r>
          </a:p>
        </p:txBody>
      </p:sp>
      <p:pic>
        <p:nvPicPr>
          <p:cNvPr id="8" name="Picture 7" descr="A person holding a plate full of money&#10;&#10;Description automatically generated">
            <a:extLst>
              <a:ext uri="{FF2B5EF4-FFF2-40B4-BE49-F238E27FC236}">
                <a16:creationId xmlns:a16="http://schemas.microsoft.com/office/drawing/2014/main" id="{D6974DBE-AE80-4EB5-9E2C-971E09ADF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32" y="2823630"/>
            <a:ext cx="5073537" cy="337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59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curtains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17B01-5DE0-447C-A6B5-EA0CD5D38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1"/>
            <a:ext cx="12192000" cy="761999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Roboto" panose="02000000000000000000" pitchFamily="2" charset="0"/>
              </a:rPr>
              <a:t>LORD’S SUPPER OFFERED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DE86CF-6EAF-48F3-8BC4-EC6B8F02F462}"/>
              </a:ext>
            </a:extLst>
          </p:cNvPr>
          <p:cNvCxnSpPr>
            <a:cxnSpLocks/>
          </p:cNvCxnSpPr>
          <p:nvPr/>
        </p:nvCxnSpPr>
        <p:spPr>
          <a:xfrm>
            <a:off x="1143000" y="1752600"/>
            <a:ext cx="10058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E6018B1-C6D2-4847-9744-FBCE527010FA}"/>
              </a:ext>
            </a:extLst>
          </p:cNvPr>
          <p:cNvSpPr txBox="1"/>
          <p:nvPr/>
        </p:nvSpPr>
        <p:spPr>
          <a:xfrm>
            <a:off x="0" y="19050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Inter" panose="020B0502030000000004" pitchFamily="34" charset="0"/>
                <a:ea typeface="Arimo" panose="020B0604020202020204" pitchFamily="34" charset="0"/>
                <a:cs typeface="Segoe UI" panose="020B0502040204020203" pitchFamily="34" charset="0"/>
              </a:rPr>
              <a:t>Song </a:t>
            </a:r>
            <a:r>
              <a:rPr lang="en-US" sz="3200" b="1" dirty="0">
                <a:latin typeface="Inter" panose="020B0502030000000004" pitchFamily="34" charset="0"/>
                <a:ea typeface="Arimo" panose="020B0604020202020204" pitchFamily="34" charset="0"/>
                <a:cs typeface="Segoe UI" panose="020B0502040204020203" pitchFamily="34" charset="0"/>
              </a:rPr>
              <a:t>#179: “Lead Me to Calvary”</a:t>
            </a:r>
          </a:p>
        </p:txBody>
      </p:sp>
      <p:pic>
        <p:nvPicPr>
          <p:cNvPr id="5" name="Picture 4" descr="A pair of metal containers on a wooden surface&#10;&#10;Description automatically generated">
            <a:extLst>
              <a:ext uri="{FF2B5EF4-FFF2-40B4-BE49-F238E27FC236}">
                <a16:creationId xmlns:a16="http://schemas.microsoft.com/office/drawing/2014/main" id="{314AB162-956E-481F-AD24-554986582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388" y="2687239"/>
            <a:ext cx="5221224" cy="35102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5DDDF4-6EBB-4B34-896E-FFB6FC7ED88F}"/>
              </a:ext>
            </a:extLst>
          </p:cNvPr>
          <p:cNvSpPr txBox="1"/>
          <p:nvPr/>
        </p:nvSpPr>
        <p:spPr>
          <a:xfrm>
            <a:off x="0" y="27432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1 Corinthians 11:23-29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945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D17B01-5DE0-447C-A6B5-EA0CD5D38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1"/>
            <a:ext cx="12192000" cy="761999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Roboto" panose="02000000000000000000" pitchFamily="2" charset="0"/>
              </a:rPr>
              <a:t>Be Calm In Thy Soul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DE86CF-6EAF-48F3-8BC4-EC6B8F02F462}"/>
              </a:ext>
            </a:extLst>
          </p:cNvPr>
          <p:cNvCxnSpPr>
            <a:cxnSpLocks/>
          </p:cNvCxnSpPr>
          <p:nvPr/>
        </p:nvCxnSpPr>
        <p:spPr>
          <a:xfrm>
            <a:off x="1143000" y="1752600"/>
            <a:ext cx="10058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E6018B1-C6D2-4847-9744-FBCE527010FA}"/>
              </a:ext>
            </a:extLst>
          </p:cNvPr>
          <p:cNvSpPr txBox="1"/>
          <p:nvPr/>
        </p:nvSpPr>
        <p:spPr>
          <a:xfrm>
            <a:off x="2971800" y="1905000"/>
            <a:ext cx="9220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Segoe UI Semibold" panose="020B0702040204020203" pitchFamily="34" charset="0"/>
              </a:rPr>
              <a:t>God Controls All: </a:t>
            </a:r>
            <a:r>
              <a:rPr lang="en-US" sz="3400" dirty="0">
                <a:solidFill>
                  <a:srgbClr val="C00000"/>
                </a:solidFill>
                <a:latin typeface="Inter Medium" panose="020B0602030000000004" pitchFamily="34" charset="0"/>
                <a:ea typeface="Arimo" panose="020B0604020202020204" pitchFamily="34" charset="0"/>
                <a:cs typeface="Segoe UI Semibold" panose="020B0702040204020203" pitchFamily="34" charset="0"/>
              </a:rPr>
              <a:t>Matt 6:25-33; 1 Pet 5:6-7</a:t>
            </a:r>
          </a:p>
          <a:p>
            <a:pPr algn="ctr"/>
            <a:r>
              <a:rPr lang="en-US" sz="3200" dirty="0">
                <a:latin typeface="Inter" panose="020B0502030000000004" pitchFamily="34" charset="0"/>
                <a:ea typeface="Arimo" panose="020B0604020202020204" pitchFamily="34" charset="0"/>
                <a:cs typeface="Segoe UI" panose="020B0502040204020203" pitchFamily="34" charset="0"/>
              </a:rPr>
              <a:t>Song </a:t>
            </a:r>
            <a:r>
              <a:rPr lang="en-US" sz="3200" b="1" dirty="0">
                <a:latin typeface="Inter" panose="020B0502030000000004" pitchFamily="34" charset="0"/>
                <a:ea typeface="Arimo" panose="020B0604020202020204" pitchFamily="34" charset="0"/>
                <a:cs typeface="Segoe UI" panose="020B0502040204020203" pitchFamily="34" charset="0"/>
              </a:rPr>
              <a:t>#626: “It Is Well with My Soul”</a:t>
            </a:r>
          </a:p>
          <a:p>
            <a:pPr algn="ctr"/>
            <a:endParaRPr lang="en-US" sz="2800" dirty="0">
              <a:solidFill>
                <a:schemeClr val="accent2">
                  <a:lumMod val="75000"/>
                </a:schemeClr>
              </a:solidFill>
              <a:latin typeface="Inter" panose="020B0502030000000004" pitchFamily="34" charset="0"/>
              <a:ea typeface="Arimo" panose="020B0604020202020204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Segoe UI Semibold" panose="020B0702040204020203" pitchFamily="34" charset="0"/>
              </a:rPr>
              <a:t>Led By the Spirit: </a:t>
            </a:r>
            <a:r>
              <a:rPr lang="en-US" sz="3400" dirty="0">
                <a:solidFill>
                  <a:srgbClr val="C00000"/>
                </a:solidFill>
                <a:latin typeface="Inter Medium" panose="020B0602030000000004" pitchFamily="34" charset="0"/>
                <a:ea typeface="Arimo" panose="020B0604020202020204" pitchFamily="34" charset="0"/>
                <a:cs typeface="Segoe UI Semibold" panose="020B0702040204020203" pitchFamily="34" charset="0"/>
              </a:rPr>
              <a:t>1 Corinthians 2:1-16</a:t>
            </a:r>
          </a:p>
          <a:p>
            <a:pPr algn="ctr"/>
            <a:r>
              <a:rPr lang="en-US" sz="3200" dirty="0">
                <a:latin typeface="Inter Medium" panose="020B0602030000000004" pitchFamily="34" charset="0"/>
                <a:ea typeface="Arimo" panose="020B0604020202020204" pitchFamily="34" charset="0"/>
                <a:cs typeface="Segoe UI Semibold" panose="020B0702040204020203" pitchFamily="34" charset="0"/>
              </a:rPr>
              <a:t>Song </a:t>
            </a:r>
            <a:r>
              <a:rPr lang="en-US" sz="3200" b="1" dirty="0">
                <a:latin typeface="Inter" panose="020B0502030000000004" pitchFamily="34" charset="0"/>
                <a:ea typeface="Inter" panose="020B0502030000000004" pitchFamily="34" charset="0"/>
                <a:cs typeface="Segoe UI Semibold" panose="020B0702040204020203" pitchFamily="34" charset="0"/>
              </a:rPr>
              <a:t>#321: “Jesus I Come”</a:t>
            </a:r>
          </a:p>
          <a:p>
            <a:pPr algn="ctr"/>
            <a:endParaRPr lang="en-US" sz="3200" dirty="0">
              <a:latin typeface="Inter Medium" panose="020B0602030000000004" pitchFamily="34" charset="0"/>
              <a:ea typeface="Arimo" panose="020B0604020202020204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  <a:cs typeface="Segoe UI Semibold" panose="020B0702040204020203" pitchFamily="34" charset="0"/>
              </a:rPr>
              <a:t>Fitted for His Service: </a:t>
            </a:r>
            <a:r>
              <a:rPr lang="en-US" sz="3400" dirty="0">
                <a:solidFill>
                  <a:srgbClr val="C00000"/>
                </a:solidFill>
                <a:latin typeface="Inter Medium" panose="020B0602030000000004" pitchFamily="34" charset="0"/>
                <a:ea typeface="Arimo" panose="020B0604020202020204" pitchFamily="34" charset="0"/>
                <a:cs typeface="Segoe UI Semibold" panose="020B0702040204020203" pitchFamily="34" charset="0"/>
              </a:rPr>
              <a:t>Hebrews 13:15-21</a:t>
            </a:r>
          </a:p>
          <a:p>
            <a:pPr algn="ctr"/>
            <a:r>
              <a:rPr lang="en-US" sz="3400" dirty="0">
                <a:latin typeface="Inter Medium" panose="020B0602030000000004" pitchFamily="34" charset="0"/>
                <a:ea typeface="Arimo" panose="020B0604020202020204" pitchFamily="34" charset="0"/>
                <a:cs typeface="Segoe UI Semibold" panose="020B0702040204020203" pitchFamily="34" charset="0"/>
              </a:rPr>
              <a:t>Song </a:t>
            </a:r>
            <a:r>
              <a:rPr lang="en-US" sz="3400" b="1" dirty="0">
                <a:latin typeface="Inter" panose="020B0502030000000004" pitchFamily="34" charset="0"/>
                <a:ea typeface="Inter" panose="020B0502030000000004" pitchFamily="34" charset="0"/>
                <a:cs typeface="Segoe UI Semibold" panose="020B0702040204020203" pitchFamily="34" charset="0"/>
              </a:rPr>
              <a:t>#146: “Have Thine Own Way Lord”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581EC4-4F78-4988-84F1-2EBA8EA1437D}"/>
              </a:ext>
            </a:extLst>
          </p:cNvPr>
          <p:cNvSpPr txBox="1"/>
          <p:nvPr/>
        </p:nvSpPr>
        <p:spPr>
          <a:xfrm>
            <a:off x="0" y="10769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Colossians 3:12-15  </a:t>
            </a:r>
            <a:r>
              <a:rPr lang="en-US" sz="2800" dirty="0">
                <a:latin typeface="Inter" panose="020B0502030000000004" pitchFamily="34" charset="0"/>
                <a:ea typeface="Inter" panose="020B0502030000000004" pitchFamily="34" charset="0"/>
              </a:rPr>
              <a:t>Song </a:t>
            </a:r>
            <a:r>
              <a:rPr lang="en-US" sz="2800" b="1" dirty="0">
                <a:latin typeface="Inter" panose="020B0502030000000004" pitchFamily="34" charset="0"/>
                <a:ea typeface="Inter" panose="020B0502030000000004" pitchFamily="34" charset="0"/>
              </a:rPr>
              <a:t># 118: “Take Time to Be Holy” </a:t>
            </a:r>
            <a:r>
              <a:rPr lang="en-US" sz="2800" dirty="0">
                <a:latin typeface="Inter" panose="020B0502030000000004" pitchFamily="34" charset="0"/>
                <a:ea typeface="Inter" panose="020B0502030000000004" pitchFamily="34" charset="0"/>
              </a:rPr>
              <a:t>(V.3 only)</a:t>
            </a:r>
          </a:p>
        </p:txBody>
      </p:sp>
      <p:pic>
        <p:nvPicPr>
          <p:cNvPr id="8" name="Picture 7" descr="A person and a child reading a bible&#10;&#10;Description automatically generated">
            <a:extLst>
              <a:ext uri="{FF2B5EF4-FFF2-40B4-BE49-F238E27FC236}">
                <a16:creationId xmlns:a16="http://schemas.microsoft.com/office/drawing/2014/main" id="{8CBEC125-BE5B-471B-AF3D-8C14FBDA8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912820"/>
            <a:ext cx="2825337" cy="425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64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928C33-5086-446B-BFFC-E12124BA0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52334"/>
            <a:ext cx="4343400" cy="3219866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853B9E77-7663-4432-944F-E04F987AA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1"/>
            <a:ext cx="12192000" cy="841177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Roboto" panose="02000000000000000000" pitchFamily="2" charset="0"/>
              </a:rPr>
              <a:t>INVITATION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1F3904-CCC6-414E-9289-46BAB1E3278F}"/>
              </a:ext>
            </a:extLst>
          </p:cNvPr>
          <p:cNvCxnSpPr>
            <a:cxnSpLocks/>
          </p:cNvCxnSpPr>
          <p:nvPr/>
        </p:nvCxnSpPr>
        <p:spPr>
          <a:xfrm>
            <a:off x="1143000" y="1752600"/>
            <a:ext cx="100584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731A150-460B-472A-AD6F-0946C3798A7A}"/>
              </a:ext>
            </a:extLst>
          </p:cNvPr>
          <p:cNvSpPr txBox="1"/>
          <p:nvPr/>
        </p:nvSpPr>
        <p:spPr>
          <a:xfrm>
            <a:off x="0" y="2057400"/>
            <a:ext cx="12192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Inter" panose="020B0502030000000004" pitchFamily="34" charset="0"/>
                <a:ea typeface="Arimo" panose="020B0604020202020204" pitchFamily="34" charset="0"/>
                <a:cs typeface="Segoe UI" panose="020B0502040204020203" pitchFamily="34" charset="0"/>
              </a:rPr>
              <a:t>Invitation Song </a:t>
            </a:r>
            <a:r>
              <a:rPr lang="en-US" sz="3400" b="1" dirty="0">
                <a:latin typeface="Inter" panose="020B0502030000000004" pitchFamily="34" charset="0"/>
                <a:ea typeface="Arimo" panose="020B0604020202020204" pitchFamily="34" charset="0"/>
                <a:cs typeface="Segoe UI" panose="020B0502040204020203" pitchFamily="34" charset="0"/>
              </a:rPr>
              <a:t>#311: </a:t>
            </a:r>
            <a:r>
              <a:rPr lang="en-US" sz="3400" b="1" dirty="0">
                <a:solidFill>
                  <a:schemeClr val="tx2">
                    <a:lumMod val="75000"/>
                  </a:schemeClr>
                </a:solidFill>
                <a:latin typeface="Inter" panose="020B0502030000000004" pitchFamily="34" charset="0"/>
                <a:ea typeface="Arimo" panose="020B0604020202020204" pitchFamily="34" charset="0"/>
                <a:cs typeface="Segoe UI" panose="020B0502040204020203" pitchFamily="34" charset="0"/>
              </a:rPr>
              <a:t>“Why Not Now?”</a:t>
            </a:r>
          </a:p>
          <a:p>
            <a:pPr algn="ctr"/>
            <a:endParaRPr lang="en-US" sz="2800" dirty="0">
              <a:latin typeface="Inter" panose="020B0502030000000004" pitchFamily="34" charset="0"/>
              <a:ea typeface="Arimo" panose="020B0604020202020204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3200" dirty="0">
                <a:latin typeface="Inter Medium" panose="020B0602030000000004" pitchFamily="34" charset="0"/>
                <a:ea typeface="Arimo" panose="020B0604020202020204" pitchFamily="34" charset="0"/>
                <a:cs typeface="Segoe UI Semibold" panose="020B0702040204020203" pitchFamily="34" charset="0"/>
              </a:rPr>
              <a:t>        Closing Prayer </a:t>
            </a:r>
          </a:p>
        </p:txBody>
      </p:sp>
      <p:pic>
        <p:nvPicPr>
          <p:cNvPr id="12" name="Picture 11" descr="A silhouette of a person praying&#10;&#10;Description automatically generated">
            <a:extLst>
              <a:ext uri="{FF2B5EF4-FFF2-40B4-BE49-F238E27FC236}">
                <a16:creationId xmlns:a16="http://schemas.microsoft.com/office/drawing/2014/main" id="{112FA248-5375-4194-9DCC-09167E77D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2953939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4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9E31AC6-CC33-4EA4-9EEC-63573E42B1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234</TotalTime>
  <Words>302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Inter</vt:lpstr>
      <vt:lpstr>Inter Medium</vt:lpstr>
      <vt:lpstr>Retrospect</vt:lpstr>
      <vt:lpstr>Take Time to be Holy</vt:lpstr>
      <vt:lpstr>Take Time to be Holy</vt:lpstr>
      <vt:lpstr>To Be Holy, We Must Use Our Time Properly</vt:lpstr>
      <vt:lpstr>This World Is Not Our Home</vt:lpstr>
      <vt:lpstr>COLLECTION</vt:lpstr>
      <vt:lpstr>LORD’S SUPPER OFFERED</vt:lpstr>
      <vt:lpstr>Be Calm In Thy Soul</vt:lpstr>
      <vt:lpstr>INVITATION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Take Time to be Holy</dc:title>
  <dc:creator>Richard Thetford</dc:creator>
  <cp:keywords/>
  <cp:lastModifiedBy>Richard Thetford</cp:lastModifiedBy>
  <cp:revision>21</cp:revision>
  <cp:lastPrinted>2023-11-15T03:20:24Z</cp:lastPrinted>
  <dcterms:created xsi:type="dcterms:W3CDTF">2017-12-08T21:38:18Z</dcterms:created>
  <dcterms:modified xsi:type="dcterms:W3CDTF">2023-11-15T03:20:27Z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TC102282709990</vt:lpwstr>
  </property>
</Properties>
</file>