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8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6C41B-8592-4ADF-A492-134E45E378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301913-99DF-4267-B661-E96B5FC5E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9D680-AC6E-4BE5-B749-46E3767BA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A2893-F6B2-4CB7-BE8B-C283FEF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3EB06-B883-4BC5-9724-B10331D96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46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F9FE7-6CDD-4DFF-9E8E-2AF47BCC0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99ECB-B4A8-4192-BB97-01A4A664A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3DB2B-A94A-4137-9DAB-33E4EB2A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6F1C9-6549-4B67-8C60-BD4A36FCA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64111-03DB-4FD6-9E04-A5E28A54E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1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A3891F-8425-4004-84C2-4DA4BEDF98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6795A-C810-4743-8A4D-249EF06A5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869D7-6B92-49EA-879B-ABECDBB0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28A09-EFB5-46A6-9B26-50AE97AB3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EF03A-8789-4B5C-8B47-C6CB5A53C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BE7E1-01CC-4950-85A5-AFCE2370E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89513-FB4D-4564-8D73-99863EF9D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3D6D0-4616-4E03-894E-D9D6A32AA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A200A-2A64-400D-B7E6-988E024CD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21C60-FF5A-40A5-992A-D896CC617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47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60CC6-8EE9-4B39-91F2-597E7CF6C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E6279-1018-4C82-855F-1BCD5848F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A132C-1AC9-4989-9671-005C5C400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E424F-A0D3-42BC-BAEE-66FC3D4D0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8F1AB-226A-49A9-828D-94653F46E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6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DDD21-49BA-4FCE-BE4C-89DCADC32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C0B8B-CD02-41FE-B771-04B917F2FC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9399F-68D0-4F66-8E72-CE33FF2C0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311D1-1BD0-432C-BFAB-2EEA2439F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1E2B7-8000-4477-8E04-F52A11831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68FFC8-0E06-437C-9F97-9D102AC6F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1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E0E32-E500-4426-A811-576E846E3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692B6-4C1C-4220-9390-88FFE9A2B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32B126-B1A8-48D1-B9DE-BBC265BA1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1D12CD-0776-42A9-A633-0ADBD0DFCA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BEA9D6-D2EE-4092-9B30-A2768B834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5F135-DF15-4A1B-B2BC-406DEB8E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3EA56A-2670-4C26-8D65-3C563B837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4E07FF-DE57-411B-B956-B78990860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9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38504-2044-4FC3-86AC-BE2FE09DF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0C0E0C-CB09-4490-8357-113CCF82D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3F669E-2BF1-46A5-B6F1-88C378873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2F57BC-408A-48AF-B567-0757C4D74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25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BFB894-A8AD-4670-A6BB-F54105455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C9CA8-7DA4-45A7-9AA2-B16F559CF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5D23F-32C7-476A-B14B-9F964E272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4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B2814-B920-4F36-9501-C37E5C9FC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43721-CA52-433B-9808-B44342B7E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82B686-E053-48E6-96A2-6BAA2F68D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9529B-663F-4E3B-9910-0846627BF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A2953-4019-4FA7-B181-73EE9251B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4E690-7550-401F-A574-B621DD3D3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0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48531-CD90-4F2A-B5CB-2B2BE0A77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3F60DD-6FC0-4943-9EE6-039E5FD2A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296F09-8B4A-48B3-80A2-D8B4E7837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52C247-C410-4362-B298-0568C2DD5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FB6DA-22DE-40B9-B743-D0DE16B5F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C38043-40F8-422F-A999-771E820C5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2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1D3BAF-B3A2-4B77-A548-98F1D62EC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D4D1A-F75D-42AF-9FCC-5E4009364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CCA72-A292-49EE-832B-0A4B80C872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8AD81-1B56-4BBB-8375-A383F896CF0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9D6F8-B4A2-405D-80D2-60A73613C3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ABFE1-BADD-4A6C-BFBD-D19A287D8D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34826-FC80-4F29-91AE-24AE5CFA2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ainting of a person on a donkey&#10;&#10;Description automatically generated">
            <a:extLst>
              <a:ext uri="{FF2B5EF4-FFF2-40B4-BE49-F238E27FC236}">
                <a16:creationId xmlns:a16="http://schemas.microsoft.com/office/drawing/2014/main" id="{245A15D4-C52F-495F-B5D3-3C9F3FA15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2BDFF6-863A-44CB-A845-CBDBCDE5C1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5392"/>
            <a:ext cx="8527143" cy="1134608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Balaam’s Among 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199926-4F18-48DA-90BA-2E4E20C97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36972" y="5529941"/>
            <a:ext cx="4005942" cy="609601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 22:1-21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228BF4-5C02-46F4-B2E2-D3932D9548C4}"/>
              </a:ext>
            </a:extLst>
          </p:cNvPr>
          <p:cNvSpPr txBox="1"/>
          <p:nvPr/>
        </p:nvSpPr>
        <p:spPr>
          <a:xfrm>
            <a:off x="0" y="655320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95715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73D7-9279-438B-930A-49E3FF63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13" y="314327"/>
            <a:ext cx="11560629" cy="752474"/>
          </a:xfr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There Are Many Followers of God Like Balaam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13093-0CA8-429D-A4D1-DBDA8AC36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13" y="1230539"/>
            <a:ext cx="11560628" cy="502511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400" b="1" dirty="0"/>
              <a:t>Know what God says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But think that God won’t mind if they do something differently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highlight>
                  <a:srgbClr val="FFFF00"/>
                </a:highlight>
              </a:rPr>
              <a:t>BAPTISM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Matthew 7:21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Proverbs 14:12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2 John 9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Acts 2:38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Acts 22:16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1 Peter 3:21</a:t>
            </a:r>
          </a:p>
          <a:p>
            <a:pPr lvl="2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6D3CCA-0C13-43BD-9348-F2215F797D63}"/>
              </a:ext>
            </a:extLst>
          </p:cNvPr>
          <p:cNvSpPr txBox="1"/>
          <p:nvPr/>
        </p:nvSpPr>
        <p:spPr>
          <a:xfrm>
            <a:off x="0" y="655320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704A09-595A-43F7-A2FE-C55FDA10448D}"/>
              </a:ext>
            </a:extLst>
          </p:cNvPr>
          <p:cNvSpPr/>
          <p:nvPr/>
        </p:nvSpPr>
        <p:spPr>
          <a:xfrm>
            <a:off x="0" y="0"/>
            <a:ext cx="145143" cy="65532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4FC4A1-933D-4D3C-A329-BCF4391EC4F7}"/>
              </a:ext>
            </a:extLst>
          </p:cNvPr>
          <p:cNvSpPr/>
          <p:nvPr/>
        </p:nvSpPr>
        <p:spPr>
          <a:xfrm>
            <a:off x="12046857" y="-1"/>
            <a:ext cx="145143" cy="65532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E86C2E-D6A6-476F-91A7-8C58CB750D09}"/>
              </a:ext>
            </a:extLst>
          </p:cNvPr>
          <p:cNvSpPr/>
          <p:nvPr/>
        </p:nvSpPr>
        <p:spPr>
          <a:xfrm>
            <a:off x="0" y="0"/>
            <a:ext cx="12133943" cy="14514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3CF9E0-1DAE-49A0-B10C-7A2FF390F8CF}"/>
              </a:ext>
            </a:extLst>
          </p:cNvPr>
          <p:cNvSpPr/>
          <p:nvPr/>
        </p:nvSpPr>
        <p:spPr>
          <a:xfrm>
            <a:off x="-7257" y="6408057"/>
            <a:ext cx="12133943" cy="14514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close-up of a book&#10;&#10;Description automatically generated">
            <a:extLst>
              <a:ext uri="{FF2B5EF4-FFF2-40B4-BE49-F238E27FC236}">
                <a16:creationId xmlns:a16="http://schemas.microsoft.com/office/drawing/2014/main" id="{25F162E9-54F7-4BE6-BE38-83952B33C1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572" y="2092726"/>
            <a:ext cx="7235370" cy="431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75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73D7-9279-438B-930A-49E3FF63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13" y="314327"/>
            <a:ext cx="11560629" cy="752474"/>
          </a:xfr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There Are Many Followers of God Like Balaam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13093-0CA8-429D-A4D1-DBDA8AC36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13" y="1230539"/>
            <a:ext cx="11560628" cy="502511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400" b="1" dirty="0"/>
              <a:t>Know what God says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But think that God won’t mind if they do something differently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highlight>
                  <a:srgbClr val="FFFF00"/>
                </a:highlight>
              </a:rPr>
              <a:t>DIVORCE AND REMARRIAGE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1 Peter 1:24-25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Matthew 19:9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1 Corinthians 7:15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6D3CCA-0C13-43BD-9348-F2215F797D63}"/>
              </a:ext>
            </a:extLst>
          </p:cNvPr>
          <p:cNvSpPr txBox="1"/>
          <p:nvPr/>
        </p:nvSpPr>
        <p:spPr>
          <a:xfrm>
            <a:off x="0" y="655320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704A09-595A-43F7-A2FE-C55FDA10448D}"/>
              </a:ext>
            </a:extLst>
          </p:cNvPr>
          <p:cNvSpPr/>
          <p:nvPr/>
        </p:nvSpPr>
        <p:spPr>
          <a:xfrm>
            <a:off x="0" y="0"/>
            <a:ext cx="145143" cy="65532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4FC4A1-933D-4D3C-A329-BCF4391EC4F7}"/>
              </a:ext>
            </a:extLst>
          </p:cNvPr>
          <p:cNvSpPr/>
          <p:nvPr/>
        </p:nvSpPr>
        <p:spPr>
          <a:xfrm>
            <a:off x="12046857" y="-1"/>
            <a:ext cx="145143" cy="65532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E86C2E-D6A6-476F-91A7-8C58CB750D09}"/>
              </a:ext>
            </a:extLst>
          </p:cNvPr>
          <p:cNvSpPr/>
          <p:nvPr/>
        </p:nvSpPr>
        <p:spPr>
          <a:xfrm>
            <a:off x="0" y="0"/>
            <a:ext cx="12133943" cy="14514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3CF9E0-1DAE-49A0-B10C-7A2FF390F8CF}"/>
              </a:ext>
            </a:extLst>
          </p:cNvPr>
          <p:cNvSpPr/>
          <p:nvPr/>
        </p:nvSpPr>
        <p:spPr>
          <a:xfrm>
            <a:off x="-7257" y="6408057"/>
            <a:ext cx="12133943" cy="14514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close-up of a book&#10;&#10;Description automatically generated">
            <a:extLst>
              <a:ext uri="{FF2B5EF4-FFF2-40B4-BE49-F238E27FC236}">
                <a16:creationId xmlns:a16="http://schemas.microsoft.com/office/drawing/2014/main" id="{0BA6EA9B-CA09-42A8-BE13-A739EE99D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572" y="2092726"/>
            <a:ext cx="7235370" cy="431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31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73D7-9279-438B-930A-49E3FF63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13" y="314327"/>
            <a:ext cx="11560629" cy="752474"/>
          </a:xfrm>
          <a:solidFill>
            <a:schemeClr val="accent4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There Are Many Followers of God Like Balaam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13093-0CA8-429D-A4D1-DBDA8AC36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13" y="1230539"/>
            <a:ext cx="11560628" cy="502511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400" b="1" dirty="0"/>
              <a:t>Know what God says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But think that God won’t mind if they do something differently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highlight>
                  <a:srgbClr val="FFFF00"/>
                </a:highlight>
              </a:rPr>
              <a:t>IMMODEST CLOTHING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1 Timothy 2:9-10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Matthew 18:7-8</a:t>
            </a:r>
          </a:p>
          <a:p>
            <a:pPr lvl="2">
              <a:lnSpc>
                <a:spcPct val="100000"/>
              </a:lnSpc>
            </a:pPr>
            <a:r>
              <a:rPr lang="en-US" sz="3000" dirty="0">
                <a:solidFill>
                  <a:srgbClr val="C00000"/>
                </a:solidFill>
              </a:rPr>
              <a:t>Mark 12:30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6D3CCA-0C13-43BD-9348-F2215F797D63}"/>
              </a:ext>
            </a:extLst>
          </p:cNvPr>
          <p:cNvSpPr txBox="1"/>
          <p:nvPr/>
        </p:nvSpPr>
        <p:spPr>
          <a:xfrm>
            <a:off x="0" y="655320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704A09-595A-43F7-A2FE-C55FDA10448D}"/>
              </a:ext>
            </a:extLst>
          </p:cNvPr>
          <p:cNvSpPr/>
          <p:nvPr/>
        </p:nvSpPr>
        <p:spPr>
          <a:xfrm>
            <a:off x="0" y="0"/>
            <a:ext cx="145143" cy="65532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4FC4A1-933D-4D3C-A329-BCF4391EC4F7}"/>
              </a:ext>
            </a:extLst>
          </p:cNvPr>
          <p:cNvSpPr/>
          <p:nvPr/>
        </p:nvSpPr>
        <p:spPr>
          <a:xfrm>
            <a:off x="12046857" y="-1"/>
            <a:ext cx="145143" cy="65532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E86C2E-D6A6-476F-91A7-8C58CB750D09}"/>
              </a:ext>
            </a:extLst>
          </p:cNvPr>
          <p:cNvSpPr/>
          <p:nvPr/>
        </p:nvSpPr>
        <p:spPr>
          <a:xfrm>
            <a:off x="0" y="0"/>
            <a:ext cx="12133943" cy="14514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3CF9E0-1DAE-49A0-B10C-7A2FF390F8CF}"/>
              </a:ext>
            </a:extLst>
          </p:cNvPr>
          <p:cNvSpPr/>
          <p:nvPr/>
        </p:nvSpPr>
        <p:spPr>
          <a:xfrm>
            <a:off x="-7257" y="6408057"/>
            <a:ext cx="12133943" cy="14514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close-up of a book&#10;&#10;Description automatically generated">
            <a:extLst>
              <a:ext uri="{FF2B5EF4-FFF2-40B4-BE49-F238E27FC236}">
                <a16:creationId xmlns:a16="http://schemas.microsoft.com/office/drawing/2014/main" id="{AA592EFE-08CB-4EA7-8378-29CC59B51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572" y="2092726"/>
            <a:ext cx="7235370" cy="431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80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73D7-9279-438B-930A-49E3FF63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13" y="314327"/>
            <a:ext cx="11560629" cy="752474"/>
          </a:xfrm>
          <a:solidFill>
            <a:schemeClr val="accent4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13093-0CA8-429D-A4D1-DBDA8AC36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13" y="1230539"/>
            <a:ext cx="11560628" cy="502511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400" b="1" dirty="0"/>
              <a:t>Unfortunately – people go back to God for a different answer</a:t>
            </a:r>
          </a:p>
          <a:p>
            <a:pPr lvl="1">
              <a:lnSpc>
                <a:spcPct val="100000"/>
              </a:lnSpc>
            </a:pPr>
            <a:r>
              <a:rPr lang="en-US" sz="3200" dirty="0">
                <a:solidFill>
                  <a:srgbClr val="C00000"/>
                </a:solidFill>
              </a:rPr>
              <a:t>Galatians 1:6-10</a:t>
            </a:r>
          </a:p>
          <a:p>
            <a:pPr>
              <a:lnSpc>
                <a:spcPct val="100000"/>
              </a:lnSpc>
            </a:pPr>
            <a:r>
              <a:rPr lang="en-US" sz="3400" b="1" dirty="0"/>
              <a:t>Preachers MUST proclaim “God’s Word”</a:t>
            </a:r>
          </a:p>
          <a:p>
            <a:pPr lvl="1">
              <a:lnSpc>
                <a:spcPct val="100000"/>
              </a:lnSpc>
            </a:pPr>
            <a:r>
              <a:rPr lang="en-US" sz="3200" dirty="0">
                <a:solidFill>
                  <a:srgbClr val="C00000"/>
                </a:solidFill>
              </a:rPr>
              <a:t>Ezekiel 3:17-21</a:t>
            </a:r>
          </a:p>
          <a:p>
            <a:pPr lvl="1">
              <a:lnSpc>
                <a:spcPct val="100000"/>
              </a:lnSpc>
            </a:pPr>
            <a:r>
              <a:rPr lang="en-US" sz="3200" dirty="0">
                <a:solidFill>
                  <a:srgbClr val="C00000"/>
                </a:solidFill>
              </a:rPr>
              <a:t>2 Corinthians 4:7-14</a:t>
            </a:r>
          </a:p>
          <a:p>
            <a:pPr>
              <a:lnSpc>
                <a:spcPct val="100000"/>
              </a:lnSpc>
            </a:pPr>
            <a:r>
              <a:rPr lang="en-US" sz="3400" b="1" dirty="0"/>
              <a:t>Conviction is needed</a:t>
            </a:r>
          </a:p>
          <a:p>
            <a:pPr lvl="1">
              <a:lnSpc>
                <a:spcPct val="100000"/>
              </a:lnSpc>
            </a:pPr>
            <a:r>
              <a:rPr lang="en-US" sz="3200" dirty="0">
                <a:solidFill>
                  <a:srgbClr val="C00000"/>
                </a:solidFill>
              </a:rPr>
              <a:t>1 Kings 22:8-9</a:t>
            </a:r>
          </a:p>
          <a:p>
            <a:pPr lvl="1">
              <a:lnSpc>
                <a:spcPct val="100000"/>
              </a:lnSpc>
            </a:pPr>
            <a:r>
              <a:rPr lang="en-US" sz="3200" dirty="0">
                <a:solidFill>
                  <a:srgbClr val="C00000"/>
                </a:solidFill>
              </a:rPr>
              <a:t>Acts 5:29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6D3CCA-0C13-43BD-9348-F2215F797D63}"/>
              </a:ext>
            </a:extLst>
          </p:cNvPr>
          <p:cNvSpPr txBox="1"/>
          <p:nvPr/>
        </p:nvSpPr>
        <p:spPr>
          <a:xfrm>
            <a:off x="0" y="655320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Richie Thetford										 www.thetfordcountry.com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704A09-595A-43F7-A2FE-C55FDA10448D}"/>
              </a:ext>
            </a:extLst>
          </p:cNvPr>
          <p:cNvSpPr/>
          <p:nvPr/>
        </p:nvSpPr>
        <p:spPr>
          <a:xfrm>
            <a:off x="0" y="0"/>
            <a:ext cx="145143" cy="65532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4FC4A1-933D-4D3C-A329-BCF4391EC4F7}"/>
              </a:ext>
            </a:extLst>
          </p:cNvPr>
          <p:cNvSpPr/>
          <p:nvPr/>
        </p:nvSpPr>
        <p:spPr>
          <a:xfrm>
            <a:off x="12046857" y="-1"/>
            <a:ext cx="145143" cy="65532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E86C2E-D6A6-476F-91A7-8C58CB750D09}"/>
              </a:ext>
            </a:extLst>
          </p:cNvPr>
          <p:cNvSpPr/>
          <p:nvPr/>
        </p:nvSpPr>
        <p:spPr>
          <a:xfrm>
            <a:off x="0" y="0"/>
            <a:ext cx="12133943" cy="14514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3CF9E0-1DAE-49A0-B10C-7A2FF390F8CF}"/>
              </a:ext>
            </a:extLst>
          </p:cNvPr>
          <p:cNvSpPr/>
          <p:nvPr/>
        </p:nvSpPr>
        <p:spPr>
          <a:xfrm>
            <a:off x="-7257" y="6408057"/>
            <a:ext cx="12133943" cy="14514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hand holding a book&#10;&#10;Description automatically generated">
            <a:extLst>
              <a:ext uri="{FF2B5EF4-FFF2-40B4-BE49-F238E27FC236}">
                <a16:creationId xmlns:a16="http://schemas.microsoft.com/office/drawing/2014/main" id="{7A153E21-E34F-4E05-9144-0608314662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744" y="1915886"/>
            <a:ext cx="4096656" cy="4415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2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234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 Balaam’s Among Us</vt:lpstr>
      <vt:lpstr>There Are Many Followers of God Like Balaam</vt:lpstr>
      <vt:lpstr>There Are Many Followers of God Like Balaam</vt:lpstr>
      <vt:lpstr>There Are Many Followers of God Like Balaam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Balaam’s Among Us</dc:title>
  <dc:creator>Richard Thetford</dc:creator>
  <cp:lastModifiedBy>Richard Thetford</cp:lastModifiedBy>
  <cp:revision>6</cp:revision>
  <dcterms:created xsi:type="dcterms:W3CDTF">2024-02-09T16:40:57Z</dcterms:created>
  <dcterms:modified xsi:type="dcterms:W3CDTF">2025-10-19T21:31:07Z</dcterms:modified>
</cp:coreProperties>
</file>