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B804-3B71-4D4F-A732-979850170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CF880-D9D9-482F-87C5-0B5524AC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D5D73-4323-48FE-86E0-655B8AD4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78AE-CAC8-4F38-A15C-980912C8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7E202-F606-4851-BAC6-D152F2F9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6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69E5-FC64-4C3A-8B88-565E6727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12741-2269-4131-BDB8-A3E1EE4DD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AC6FB-23A6-4163-BC5F-C5E6539E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250A-B2DA-443A-9CD5-66E60016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4962-5841-4341-BBE0-64BF2418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7CB9B-2F62-4596-B5CC-1F5559DEC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BD0BC-AD79-4455-8C99-42722B870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DA370-8801-4F1B-9AA1-52AE8385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7653-1C12-49F4-B8F4-36BCD54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2364-A988-4507-874C-E9B5E0D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3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FA96-8C47-4FAD-A0D1-7A2BDA0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80566-7578-46EA-8481-09CB99352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729DA-BB4E-4DAC-A55F-DB2578FC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74306-E25B-41B3-9730-3AE157DF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EA12-BA64-4AE5-9907-57CF1D8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1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AC64-2D47-4762-9CBA-5650F2B0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F903-A8CD-4926-B822-DE72CF1F3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3DB22-C143-4A41-93E2-4D515911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B766A-7D62-454F-9A36-C1FC9E8B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3210-E274-4D7B-A78B-B0C0C79F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8ADA-3F63-42B0-A3AB-CAEA32CD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8E68-E4F1-4FE6-A02C-763605E87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5E31A-6955-44B4-A372-24419B66F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B8E80-2297-4080-A355-219B768A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16505-DD04-4B17-8609-FFAF13DC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BA54-57E8-45F8-A3B1-DD1A1355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1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89E3-AE60-41DE-819E-35AD482B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E5636-9EFD-4286-846D-09AE0EEBA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6BE95-D2B3-418E-A656-B3CB39B3A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1AA23-3B44-4456-85C0-A697B6857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0EF26-8278-4FDA-B7FA-FF78ABE20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FFEC7-4362-4519-947F-214D3C9D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0D94-8E4A-45CC-9C31-7D42F651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2F461A-7C39-40CA-9821-3594951B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32E6-655C-41D6-A86E-80108CA7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567FA-3925-4267-A57E-CEA61E09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0AAE8-208B-4447-AE30-C18B3305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02221-9CC2-4AB1-83E2-D4CA87BD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4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4430D-CDE6-4380-9C62-9AC538F8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5AC4E2-02B1-4887-BFA0-B8CBADC1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84140-E57C-4BAB-BCA0-1727A8E7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72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C526-64F0-4B42-A47E-F33E38F8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A5A8E-8305-4166-A9A6-5F6C17E8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F1E8-47D1-41E0-B3AB-7F1302A67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327C3-A7BB-42C7-B6B0-91265A2E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D2AF6-8E47-41F2-AF9D-89CDC8AF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0126D-8B75-4E38-BA49-B116E58D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7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AD4A-33C6-4A7F-B875-7E2A7737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BD16D-A6D3-4734-85B2-F3FC11D0C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22305-2044-441E-81AC-82B62FA59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8C7A5-F03B-4D79-88F0-B0A864FD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1EFA9-EDA6-42F1-9A35-8B3CADC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FEEA0-D29B-4A9E-BBDB-84D116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893E4-2FE8-4210-8379-F4388584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EB867-A94B-45BC-BA6C-0545B638C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9D0C9-8207-437B-9D72-08F633F25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3706-DA25-446C-9B67-89D084FD67EE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2133D-5D82-44DE-959C-3C90C8744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08F66-D144-4004-B72F-CE3B7A284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B139-D3BE-427A-8CB5-391E92BB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0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 dunes with a blue sky&#10;&#10;Description automatically generated">
            <a:extLst>
              <a:ext uri="{FF2B5EF4-FFF2-40B4-BE49-F238E27FC236}">
                <a16:creationId xmlns:a16="http://schemas.microsoft.com/office/drawing/2014/main" id="{F8E00815-3B6B-4D9E-B82C-4470B000A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3FBB53-C654-4146-8B8A-B922CC0E5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6723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 Believe a Lie!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82C97-CBCA-4495-A06B-86CE21A9BBE0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11594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CEE1-0BDD-4C03-B299-446237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442461"/>
            <a:ext cx="11397344" cy="86382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 Thing We Hear is Either the Truth or a Lie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E1B-EFEB-4812-96A9-C900FC6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7" y="1518559"/>
            <a:ext cx="11397343" cy="4658404"/>
          </a:xfrm>
        </p:spPr>
        <p:txBody>
          <a:bodyPr/>
          <a:lstStyle/>
          <a:p>
            <a:r>
              <a:rPr lang="en-US" sz="3400" b="1" dirty="0"/>
              <a:t>Truth comes from God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John 14:6</a:t>
            </a:r>
          </a:p>
          <a:p>
            <a:r>
              <a:rPr lang="en-US" sz="3400" b="1" dirty="0"/>
              <a:t>Lying originated with the Devil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John 8:44</a:t>
            </a:r>
          </a:p>
          <a:p>
            <a:r>
              <a:rPr lang="en-US" sz="3400" b="1" dirty="0"/>
              <a:t>Everything heard is accepted as</a:t>
            </a:r>
            <a:br>
              <a:rPr lang="en-US" sz="3400" b="1" dirty="0"/>
            </a:br>
            <a:r>
              <a:rPr lang="en-US" sz="3400" b="1" dirty="0"/>
              <a:t>truth or a lie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Hebrews 11:6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Acts 17:11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DB3A-4E88-4091-A692-3A1D1E68EA8B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6D53-868E-459B-928B-AB6104F8E586}"/>
              </a:ext>
            </a:extLst>
          </p:cNvPr>
          <p:cNvSpPr/>
          <p:nvPr/>
        </p:nvSpPr>
        <p:spPr>
          <a:xfrm>
            <a:off x="1" y="0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8A4F-4F71-4719-A04D-B5D147CD56D5}"/>
              </a:ext>
            </a:extLst>
          </p:cNvPr>
          <p:cNvSpPr/>
          <p:nvPr/>
        </p:nvSpPr>
        <p:spPr>
          <a:xfrm>
            <a:off x="11988801" y="-1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5DE9-8D27-4A48-B72F-4D64A521328D}"/>
              </a:ext>
            </a:extLst>
          </p:cNvPr>
          <p:cNvSpPr/>
          <p:nvPr/>
        </p:nvSpPr>
        <p:spPr>
          <a:xfrm>
            <a:off x="0" y="-1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ADD67-CA37-439D-9EE1-BA7440B7834C}"/>
              </a:ext>
            </a:extLst>
          </p:cNvPr>
          <p:cNvSpPr/>
          <p:nvPr/>
        </p:nvSpPr>
        <p:spPr>
          <a:xfrm>
            <a:off x="3631" y="6302602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031C-A065-47EA-A7FA-7907CD5EFCD0}"/>
              </a:ext>
            </a:extLst>
          </p:cNvPr>
          <p:cNvSpPr/>
          <p:nvPr/>
        </p:nvSpPr>
        <p:spPr>
          <a:xfrm>
            <a:off x="203201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052FB-7950-47CB-B1C6-B43AFDA15A7D}"/>
              </a:ext>
            </a:extLst>
          </p:cNvPr>
          <p:cNvSpPr/>
          <p:nvPr/>
        </p:nvSpPr>
        <p:spPr>
          <a:xfrm>
            <a:off x="11894457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F3B0-8431-4D12-9326-3F2ADC68BA5F}"/>
              </a:ext>
            </a:extLst>
          </p:cNvPr>
          <p:cNvSpPr/>
          <p:nvPr/>
        </p:nvSpPr>
        <p:spPr>
          <a:xfrm>
            <a:off x="203201" y="230188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804D4-B3E1-4EBB-AC91-D62399E40480}"/>
              </a:ext>
            </a:extLst>
          </p:cNvPr>
          <p:cNvSpPr/>
          <p:nvPr/>
        </p:nvSpPr>
        <p:spPr>
          <a:xfrm>
            <a:off x="203201" y="6216879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road with trees and text&#10;&#10;Description automatically generated">
            <a:extLst>
              <a:ext uri="{FF2B5EF4-FFF2-40B4-BE49-F238E27FC236}">
                <a16:creationId xmlns:a16="http://schemas.microsoft.com/office/drawing/2014/main" id="{C628C4F7-063B-428C-93A8-1430868BE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1423538"/>
            <a:ext cx="5306784" cy="46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1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CEE1-0BDD-4C03-B299-446237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442461"/>
            <a:ext cx="11397344" cy="86382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Each Thing We Hear is Either the Truth or a Lie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E1B-EFEB-4812-96A9-C900FC6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7" y="1518559"/>
            <a:ext cx="11397343" cy="4658404"/>
          </a:xfrm>
        </p:spPr>
        <p:txBody>
          <a:bodyPr>
            <a:normAutofit/>
          </a:bodyPr>
          <a:lstStyle/>
          <a:p>
            <a:r>
              <a:rPr lang="en-US" sz="3400" b="1" dirty="0"/>
              <a:t>In the religious realm</a:t>
            </a:r>
          </a:p>
          <a:p>
            <a:pPr lvl="1"/>
            <a:r>
              <a:rPr lang="en-US" sz="3200" dirty="0"/>
              <a:t>It is either true or false</a:t>
            </a:r>
          </a:p>
          <a:p>
            <a:r>
              <a:rPr lang="en-US" sz="3400" b="1" dirty="0"/>
              <a:t>We must heed:</a:t>
            </a:r>
          </a:p>
          <a:p>
            <a:pPr lvl="1"/>
            <a:r>
              <a:rPr lang="en-US" sz="3200" b="1" dirty="0"/>
              <a:t>What we hear</a:t>
            </a:r>
          </a:p>
          <a:p>
            <a:pPr lvl="2"/>
            <a:r>
              <a:rPr lang="en-US" sz="3000" dirty="0">
                <a:solidFill>
                  <a:srgbClr val="0070C0"/>
                </a:solidFill>
              </a:rPr>
              <a:t>Mark 4:24; Romans 10:17</a:t>
            </a:r>
          </a:p>
          <a:p>
            <a:pPr lvl="1"/>
            <a:r>
              <a:rPr lang="en-US" sz="3200" b="1" dirty="0"/>
              <a:t>How we hear</a:t>
            </a:r>
          </a:p>
          <a:p>
            <a:pPr lvl="2"/>
            <a:r>
              <a:rPr lang="en-US" sz="3000" dirty="0">
                <a:solidFill>
                  <a:srgbClr val="0070C0"/>
                </a:solidFill>
              </a:rPr>
              <a:t>Luke 8:18; Acts 10:33</a:t>
            </a:r>
          </a:p>
          <a:p>
            <a:pPr lvl="1"/>
            <a:r>
              <a:rPr lang="en-US" sz="3200" b="1" dirty="0"/>
              <a:t>Whom we hear</a:t>
            </a:r>
          </a:p>
          <a:p>
            <a:pPr lvl="2"/>
            <a:r>
              <a:rPr lang="en-US" sz="3000" dirty="0">
                <a:solidFill>
                  <a:srgbClr val="0070C0"/>
                </a:solidFill>
              </a:rPr>
              <a:t>Matthew 17:5; Acts 3:22-23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DB3A-4E88-4091-A692-3A1D1E68EA8B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6D53-868E-459B-928B-AB6104F8E586}"/>
              </a:ext>
            </a:extLst>
          </p:cNvPr>
          <p:cNvSpPr/>
          <p:nvPr/>
        </p:nvSpPr>
        <p:spPr>
          <a:xfrm>
            <a:off x="1" y="0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8A4F-4F71-4719-A04D-B5D147CD56D5}"/>
              </a:ext>
            </a:extLst>
          </p:cNvPr>
          <p:cNvSpPr/>
          <p:nvPr/>
        </p:nvSpPr>
        <p:spPr>
          <a:xfrm>
            <a:off x="11988801" y="-1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5DE9-8D27-4A48-B72F-4D64A521328D}"/>
              </a:ext>
            </a:extLst>
          </p:cNvPr>
          <p:cNvSpPr/>
          <p:nvPr/>
        </p:nvSpPr>
        <p:spPr>
          <a:xfrm>
            <a:off x="0" y="-1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ADD67-CA37-439D-9EE1-BA7440B7834C}"/>
              </a:ext>
            </a:extLst>
          </p:cNvPr>
          <p:cNvSpPr/>
          <p:nvPr/>
        </p:nvSpPr>
        <p:spPr>
          <a:xfrm>
            <a:off x="3631" y="6302602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031C-A065-47EA-A7FA-7907CD5EFCD0}"/>
              </a:ext>
            </a:extLst>
          </p:cNvPr>
          <p:cNvSpPr/>
          <p:nvPr/>
        </p:nvSpPr>
        <p:spPr>
          <a:xfrm>
            <a:off x="203201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052FB-7950-47CB-B1C6-B43AFDA15A7D}"/>
              </a:ext>
            </a:extLst>
          </p:cNvPr>
          <p:cNvSpPr/>
          <p:nvPr/>
        </p:nvSpPr>
        <p:spPr>
          <a:xfrm>
            <a:off x="11894457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F3B0-8431-4D12-9326-3F2ADC68BA5F}"/>
              </a:ext>
            </a:extLst>
          </p:cNvPr>
          <p:cNvSpPr/>
          <p:nvPr/>
        </p:nvSpPr>
        <p:spPr>
          <a:xfrm>
            <a:off x="203201" y="230188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804D4-B3E1-4EBB-AC91-D62399E40480}"/>
              </a:ext>
            </a:extLst>
          </p:cNvPr>
          <p:cNvSpPr/>
          <p:nvPr/>
        </p:nvSpPr>
        <p:spPr>
          <a:xfrm>
            <a:off x="203201" y="6216879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cactuses in a desert&#10;&#10;Description automatically generated">
            <a:extLst>
              <a:ext uri="{FF2B5EF4-FFF2-40B4-BE49-F238E27FC236}">
                <a16:creationId xmlns:a16="http://schemas.microsoft.com/office/drawing/2014/main" id="{7BCBF023-C5EE-4615-ACFD-0FC6BF64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9" y="1423539"/>
            <a:ext cx="5771241" cy="46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CEE1-0BDD-4C03-B299-446237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442461"/>
            <a:ext cx="11397344" cy="863825"/>
          </a:xfrm>
          <a:solidFill>
            <a:srgbClr val="CA945E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Lies, Believed as Truth, are Dangerous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E1B-EFEB-4812-96A9-C900FC6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7" y="1518559"/>
            <a:ext cx="11397343" cy="4658404"/>
          </a:xfrm>
        </p:spPr>
        <p:txBody>
          <a:bodyPr>
            <a:normAutofit/>
          </a:bodyPr>
          <a:lstStyle/>
          <a:p>
            <a:r>
              <a:rPr lang="en-US" sz="3400" b="1" dirty="0"/>
              <a:t>Can cause the soul to be lost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Proverbs 23:7</a:t>
            </a:r>
          </a:p>
          <a:p>
            <a:r>
              <a:rPr lang="en-US" sz="3400" b="1" dirty="0"/>
              <a:t>One may be filled with false doctrine</a:t>
            </a:r>
            <a:br>
              <a:rPr lang="en-US" sz="3400" b="1" dirty="0"/>
            </a:br>
            <a:r>
              <a:rPr lang="en-US" sz="3400" b="1" dirty="0"/>
              <a:t>and not be receptive to the truth</a:t>
            </a:r>
          </a:p>
          <a:p>
            <a:r>
              <a:rPr lang="en-US" sz="3400" b="1" dirty="0"/>
              <a:t>Avoid either situation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Matthew 5:8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DB3A-4E88-4091-A692-3A1D1E68EA8B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6D53-868E-459B-928B-AB6104F8E586}"/>
              </a:ext>
            </a:extLst>
          </p:cNvPr>
          <p:cNvSpPr/>
          <p:nvPr/>
        </p:nvSpPr>
        <p:spPr>
          <a:xfrm>
            <a:off x="1" y="0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8A4F-4F71-4719-A04D-B5D147CD56D5}"/>
              </a:ext>
            </a:extLst>
          </p:cNvPr>
          <p:cNvSpPr/>
          <p:nvPr/>
        </p:nvSpPr>
        <p:spPr>
          <a:xfrm>
            <a:off x="11988801" y="-1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5DE9-8D27-4A48-B72F-4D64A521328D}"/>
              </a:ext>
            </a:extLst>
          </p:cNvPr>
          <p:cNvSpPr/>
          <p:nvPr/>
        </p:nvSpPr>
        <p:spPr>
          <a:xfrm>
            <a:off x="0" y="-1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ADD67-CA37-439D-9EE1-BA7440B7834C}"/>
              </a:ext>
            </a:extLst>
          </p:cNvPr>
          <p:cNvSpPr/>
          <p:nvPr/>
        </p:nvSpPr>
        <p:spPr>
          <a:xfrm>
            <a:off x="3631" y="6302602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031C-A065-47EA-A7FA-7907CD5EFCD0}"/>
              </a:ext>
            </a:extLst>
          </p:cNvPr>
          <p:cNvSpPr/>
          <p:nvPr/>
        </p:nvSpPr>
        <p:spPr>
          <a:xfrm>
            <a:off x="203201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052FB-7950-47CB-B1C6-B43AFDA15A7D}"/>
              </a:ext>
            </a:extLst>
          </p:cNvPr>
          <p:cNvSpPr/>
          <p:nvPr/>
        </p:nvSpPr>
        <p:spPr>
          <a:xfrm>
            <a:off x="11894457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F3B0-8431-4D12-9326-3F2ADC68BA5F}"/>
              </a:ext>
            </a:extLst>
          </p:cNvPr>
          <p:cNvSpPr/>
          <p:nvPr/>
        </p:nvSpPr>
        <p:spPr>
          <a:xfrm>
            <a:off x="203201" y="230188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804D4-B3E1-4EBB-AC91-D62399E40480}"/>
              </a:ext>
            </a:extLst>
          </p:cNvPr>
          <p:cNvSpPr/>
          <p:nvPr/>
        </p:nvSpPr>
        <p:spPr>
          <a:xfrm>
            <a:off x="203201" y="6216879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rry image of a bible verse&#10;&#10;Description automatically generated">
            <a:extLst>
              <a:ext uri="{FF2B5EF4-FFF2-40B4-BE49-F238E27FC236}">
                <a16:creationId xmlns:a16="http://schemas.microsoft.com/office/drawing/2014/main" id="{EA95784E-9C25-4F2A-AC14-01241B59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57" y="1423539"/>
            <a:ext cx="4368800" cy="46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CEE1-0BDD-4C03-B299-446237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442461"/>
            <a:ext cx="11397344" cy="86382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Bible Examples of Those Who Believed a Lie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E1B-EFEB-4812-96A9-C900FC6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7" y="1518559"/>
            <a:ext cx="11397343" cy="4658404"/>
          </a:xfrm>
        </p:spPr>
        <p:txBody>
          <a:bodyPr>
            <a:normAutofit/>
          </a:bodyPr>
          <a:lstStyle/>
          <a:p>
            <a:r>
              <a:rPr lang="en-US" sz="3400" b="1" dirty="0"/>
              <a:t>Adam and Eve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Genesis 3:1-6</a:t>
            </a:r>
          </a:p>
          <a:p>
            <a:r>
              <a:rPr lang="en-US" sz="3400" b="1" dirty="0"/>
              <a:t>Ten spies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Numbers 13:25-33</a:t>
            </a:r>
          </a:p>
          <a:p>
            <a:r>
              <a:rPr lang="en-US" sz="3400" b="1" dirty="0"/>
              <a:t>The prophet of God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1 Kings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DB3A-4E88-4091-A692-3A1D1E68EA8B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6D53-868E-459B-928B-AB6104F8E586}"/>
              </a:ext>
            </a:extLst>
          </p:cNvPr>
          <p:cNvSpPr/>
          <p:nvPr/>
        </p:nvSpPr>
        <p:spPr>
          <a:xfrm>
            <a:off x="1" y="0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8A4F-4F71-4719-A04D-B5D147CD56D5}"/>
              </a:ext>
            </a:extLst>
          </p:cNvPr>
          <p:cNvSpPr/>
          <p:nvPr/>
        </p:nvSpPr>
        <p:spPr>
          <a:xfrm>
            <a:off x="11988801" y="-1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5DE9-8D27-4A48-B72F-4D64A521328D}"/>
              </a:ext>
            </a:extLst>
          </p:cNvPr>
          <p:cNvSpPr/>
          <p:nvPr/>
        </p:nvSpPr>
        <p:spPr>
          <a:xfrm>
            <a:off x="0" y="-1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ADD67-CA37-439D-9EE1-BA7440B7834C}"/>
              </a:ext>
            </a:extLst>
          </p:cNvPr>
          <p:cNvSpPr/>
          <p:nvPr/>
        </p:nvSpPr>
        <p:spPr>
          <a:xfrm>
            <a:off x="3631" y="6302602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031C-A065-47EA-A7FA-7907CD5EFCD0}"/>
              </a:ext>
            </a:extLst>
          </p:cNvPr>
          <p:cNvSpPr/>
          <p:nvPr/>
        </p:nvSpPr>
        <p:spPr>
          <a:xfrm>
            <a:off x="203201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052FB-7950-47CB-B1C6-B43AFDA15A7D}"/>
              </a:ext>
            </a:extLst>
          </p:cNvPr>
          <p:cNvSpPr/>
          <p:nvPr/>
        </p:nvSpPr>
        <p:spPr>
          <a:xfrm>
            <a:off x="11894457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F3B0-8431-4D12-9326-3F2ADC68BA5F}"/>
              </a:ext>
            </a:extLst>
          </p:cNvPr>
          <p:cNvSpPr/>
          <p:nvPr/>
        </p:nvSpPr>
        <p:spPr>
          <a:xfrm>
            <a:off x="203201" y="230188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804D4-B3E1-4EBB-AC91-D62399E40480}"/>
              </a:ext>
            </a:extLst>
          </p:cNvPr>
          <p:cNvSpPr/>
          <p:nvPr/>
        </p:nvSpPr>
        <p:spPr>
          <a:xfrm>
            <a:off x="203201" y="6216879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rown background with white text&#10;&#10;Description automatically generated">
            <a:extLst>
              <a:ext uri="{FF2B5EF4-FFF2-40B4-BE49-F238E27FC236}">
                <a16:creationId xmlns:a16="http://schemas.microsoft.com/office/drawing/2014/main" id="{4124C6CD-06C8-4820-AA1C-29EBA1DB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4" y="1423538"/>
            <a:ext cx="7287986" cy="46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0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CEE1-0BDD-4C03-B299-446237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442461"/>
            <a:ext cx="11397344" cy="863825"/>
          </a:xfrm>
          <a:solidFill>
            <a:srgbClr val="CA945E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Satan Uses Lies to Cause People to Be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E1B-EFEB-4812-96A9-C900FC6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7" y="1518559"/>
            <a:ext cx="11397343" cy="4658404"/>
          </a:xfrm>
        </p:spPr>
        <p:txBody>
          <a:bodyPr>
            <a:normAutofit/>
          </a:bodyPr>
          <a:lstStyle/>
          <a:p>
            <a:r>
              <a:rPr lang="en-US" sz="3400" b="1" dirty="0"/>
              <a:t>Makes no difference what one believes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Hebrews 5:9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Matthew 7:21</a:t>
            </a:r>
          </a:p>
          <a:p>
            <a:r>
              <a:rPr lang="en-US" sz="3400" b="1" dirty="0"/>
              <a:t>One church is as good as another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Acts 20:28</a:t>
            </a:r>
          </a:p>
          <a:p>
            <a:r>
              <a:rPr lang="en-US" sz="3400" b="1" dirty="0"/>
              <a:t>Baptism is not necessary for salvation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Mark 16:16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1 Peter 3:21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DB3A-4E88-4091-A692-3A1D1E68EA8B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6D53-868E-459B-928B-AB6104F8E586}"/>
              </a:ext>
            </a:extLst>
          </p:cNvPr>
          <p:cNvSpPr/>
          <p:nvPr/>
        </p:nvSpPr>
        <p:spPr>
          <a:xfrm>
            <a:off x="1" y="0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8A4F-4F71-4719-A04D-B5D147CD56D5}"/>
              </a:ext>
            </a:extLst>
          </p:cNvPr>
          <p:cNvSpPr/>
          <p:nvPr/>
        </p:nvSpPr>
        <p:spPr>
          <a:xfrm>
            <a:off x="11988801" y="-1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5DE9-8D27-4A48-B72F-4D64A521328D}"/>
              </a:ext>
            </a:extLst>
          </p:cNvPr>
          <p:cNvSpPr/>
          <p:nvPr/>
        </p:nvSpPr>
        <p:spPr>
          <a:xfrm>
            <a:off x="0" y="-1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ADD67-CA37-439D-9EE1-BA7440B7834C}"/>
              </a:ext>
            </a:extLst>
          </p:cNvPr>
          <p:cNvSpPr/>
          <p:nvPr/>
        </p:nvSpPr>
        <p:spPr>
          <a:xfrm>
            <a:off x="3631" y="6302602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031C-A065-47EA-A7FA-7907CD5EFCD0}"/>
              </a:ext>
            </a:extLst>
          </p:cNvPr>
          <p:cNvSpPr/>
          <p:nvPr/>
        </p:nvSpPr>
        <p:spPr>
          <a:xfrm>
            <a:off x="203201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052FB-7950-47CB-B1C6-B43AFDA15A7D}"/>
              </a:ext>
            </a:extLst>
          </p:cNvPr>
          <p:cNvSpPr/>
          <p:nvPr/>
        </p:nvSpPr>
        <p:spPr>
          <a:xfrm>
            <a:off x="11894457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F3B0-8431-4D12-9326-3F2ADC68BA5F}"/>
              </a:ext>
            </a:extLst>
          </p:cNvPr>
          <p:cNvSpPr/>
          <p:nvPr/>
        </p:nvSpPr>
        <p:spPr>
          <a:xfrm>
            <a:off x="203201" y="230188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804D4-B3E1-4EBB-AC91-D62399E40480}"/>
              </a:ext>
            </a:extLst>
          </p:cNvPr>
          <p:cNvSpPr/>
          <p:nvPr/>
        </p:nvSpPr>
        <p:spPr>
          <a:xfrm>
            <a:off x="203201" y="6216879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rocky beach with water and rocks&#10;&#10;Description automatically generated">
            <a:extLst>
              <a:ext uri="{FF2B5EF4-FFF2-40B4-BE49-F238E27FC236}">
                <a16:creationId xmlns:a16="http://schemas.microsoft.com/office/drawing/2014/main" id="{520BB3FD-11C1-4EB5-A426-6A2D976DC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438055"/>
            <a:ext cx="3971471" cy="46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CEE1-0BDD-4C03-B299-446237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442461"/>
            <a:ext cx="11397344" cy="863825"/>
          </a:xfrm>
          <a:solidFill>
            <a:srgbClr val="CA945E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Satan Uses Lies to Cause People to Be Lost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E1B-EFEB-4812-96A9-C900FC6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7" y="1518559"/>
            <a:ext cx="11397343" cy="4658404"/>
          </a:xfrm>
        </p:spPr>
        <p:txBody>
          <a:bodyPr>
            <a:normAutofit/>
          </a:bodyPr>
          <a:lstStyle/>
          <a:p>
            <a:r>
              <a:rPr lang="en-US" sz="3400" b="1" dirty="0"/>
              <a:t>It is impossible to fall from grace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1 Corinthians 10:12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Romans 11:22</a:t>
            </a:r>
          </a:p>
          <a:p>
            <a:r>
              <a:rPr lang="en-US" sz="3400" b="1" dirty="0"/>
              <a:t>Not necessary to attend church services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Hebrews 10:23-26</a:t>
            </a:r>
          </a:p>
          <a:p>
            <a:r>
              <a:rPr lang="en-US" sz="3400" b="1" dirty="0"/>
              <a:t>Don’t have to give as prospered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1 Corinthians 16:1-2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2 Corinthians 9:7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DB3A-4E88-4091-A692-3A1D1E68EA8B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6D53-868E-459B-928B-AB6104F8E586}"/>
              </a:ext>
            </a:extLst>
          </p:cNvPr>
          <p:cNvSpPr/>
          <p:nvPr/>
        </p:nvSpPr>
        <p:spPr>
          <a:xfrm>
            <a:off x="1" y="0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8A4F-4F71-4719-A04D-B5D147CD56D5}"/>
              </a:ext>
            </a:extLst>
          </p:cNvPr>
          <p:cNvSpPr/>
          <p:nvPr/>
        </p:nvSpPr>
        <p:spPr>
          <a:xfrm>
            <a:off x="11988801" y="-1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5DE9-8D27-4A48-B72F-4D64A521328D}"/>
              </a:ext>
            </a:extLst>
          </p:cNvPr>
          <p:cNvSpPr/>
          <p:nvPr/>
        </p:nvSpPr>
        <p:spPr>
          <a:xfrm>
            <a:off x="0" y="-1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ADD67-CA37-439D-9EE1-BA7440B7834C}"/>
              </a:ext>
            </a:extLst>
          </p:cNvPr>
          <p:cNvSpPr/>
          <p:nvPr/>
        </p:nvSpPr>
        <p:spPr>
          <a:xfrm>
            <a:off x="3631" y="6302602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031C-A065-47EA-A7FA-7907CD5EFCD0}"/>
              </a:ext>
            </a:extLst>
          </p:cNvPr>
          <p:cNvSpPr/>
          <p:nvPr/>
        </p:nvSpPr>
        <p:spPr>
          <a:xfrm>
            <a:off x="203201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052FB-7950-47CB-B1C6-B43AFDA15A7D}"/>
              </a:ext>
            </a:extLst>
          </p:cNvPr>
          <p:cNvSpPr/>
          <p:nvPr/>
        </p:nvSpPr>
        <p:spPr>
          <a:xfrm>
            <a:off x="11894457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F3B0-8431-4D12-9326-3F2ADC68BA5F}"/>
              </a:ext>
            </a:extLst>
          </p:cNvPr>
          <p:cNvSpPr/>
          <p:nvPr/>
        </p:nvSpPr>
        <p:spPr>
          <a:xfrm>
            <a:off x="203201" y="230188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804D4-B3E1-4EBB-AC91-D62399E40480}"/>
              </a:ext>
            </a:extLst>
          </p:cNvPr>
          <p:cNvSpPr/>
          <p:nvPr/>
        </p:nvSpPr>
        <p:spPr>
          <a:xfrm>
            <a:off x="203201" y="6216879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ndscape with a river and mountains&#10;&#10;Description automatically generated">
            <a:extLst>
              <a:ext uri="{FF2B5EF4-FFF2-40B4-BE49-F238E27FC236}">
                <a16:creationId xmlns:a16="http://schemas.microsoft.com/office/drawing/2014/main" id="{2E8AACFF-6CF9-49FB-A607-C9D65C67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57" y="1432380"/>
            <a:ext cx="3811813" cy="46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CEE1-0BDD-4C03-B299-446237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442461"/>
            <a:ext cx="11397344" cy="86382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77E1B-EFEB-4812-96A9-C900FC674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7" y="1518559"/>
            <a:ext cx="11397343" cy="4658404"/>
          </a:xfrm>
        </p:spPr>
        <p:txBody>
          <a:bodyPr>
            <a:normAutofit/>
          </a:bodyPr>
          <a:lstStyle/>
          <a:p>
            <a:r>
              <a:rPr lang="en-US" sz="3400" b="1" dirty="0"/>
              <a:t>Anything contrary to God’s word is a lie</a:t>
            </a:r>
          </a:p>
          <a:p>
            <a:pPr lvl="1"/>
            <a:r>
              <a:rPr lang="en-US" sz="3200" dirty="0">
                <a:solidFill>
                  <a:srgbClr val="0070C0"/>
                </a:solidFill>
              </a:rPr>
              <a:t>Galatians 1:6-8</a:t>
            </a:r>
          </a:p>
          <a:p>
            <a:r>
              <a:rPr lang="en-US" sz="3400" b="1" dirty="0"/>
              <a:t>Must strive to obey ALL of God’s will</a:t>
            </a:r>
          </a:p>
          <a:p>
            <a:r>
              <a:rPr lang="en-US" sz="3400" b="1" dirty="0"/>
              <a:t>Make sure that we are living our</a:t>
            </a:r>
            <a:br>
              <a:rPr lang="en-US" sz="3400" b="1" dirty="0"/>
            </a:br>
            <a:r>
              <a:rPr lang="en-US" sz="3400" b="1" dirty="0"/>
              <a:t>lives for Christ!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EDB3A-4E88-4091-A692-3A1D1E68EA8B}"/>
              </a:ext>
            </a:extLst>
          </p:cNvPr>
          <p:cNvSpPr txBox="1"/>
          <p:nvPr/>
        </p:nvSpPr>
        <p:spPr>
          <a:xfrm>
            <a:off x="0" y="6524173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Richard Thetford									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016D53-868E-459B-928B-AB6104F8E586}"/>
              </a:ext>
            </a:extLst>
          </p:cNvPr>
          <p:cNvSpPr/>
          <p:nvPr/>
        </p:nvSpPr>
        <p:spPr>
          <a:xfrm>
            <a:off x="1" y="0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58A4F-4F71-4719-A04D-B5D147CD56D5}"/>
              </a:ext>
            </a:extLst>
          </p:cNvPr>
          <p:cNvSpPr/>
          <p:nvPr/>
        </p:nvSpPr>
        <p:spPr>
          <a:xfrm>
            <a:off x="11988801" y="-1"/>
            <a:ext cx="203200" cy="6524173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5DE9-8D27-4A48-B72F-4D64A521328D}"/>
              </a:ext>
            </a:extLst>
          </p:cNvPr>
          <p:cNvSpPr/>
          <p:nvPr/>
        </p:nvSpPr>
        <p:spPr>
          <a:xfrm>
            <a:off x="0" y="-1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ADD67-CA37-439D-9EE1-BA7440B7834C}"/>
              </a:ext>
            </a:extLst>
          </p:cNvPr>
          <p:cNvSpPr/>
          <p:nvPr/>
        </p:nvSpPr>
        <p:spPr>
          <a:xfrm>
            <a:off x="3631" y="6302602"/>
            <a:ext cx="12192000" cy="230189"/>
          </a:xfrm>
          <a:prstGeom prst="rect">
            <a:avLst/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A945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C7031C-A065-47EA-A7FA-7907CD5EFCD0}"/>
              </a:ext>
            </a:extLst>
          </p:cNvPr>
          <p:cNvSpPr/>
          <p:nvPr/>
        </p:nvSpPr>
        <p:spPr>
          <a:xfrm>
            <a:off x="203201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052FB-7950-47CB-B1C6-B43AFDA15A7D}"/>
              </a:ext>
            </a:extLst>
          </p:cNvPr>
          <p:cNvSpPr/>
          <p:nvPr/>
        </p:nvSpPr>
        <p:spPr>
          <a:xfrm>
            <a:off x="11894457" y="230188"/>
            <a:ext cx="94342" cy="6069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F3B0-8431-4D12-9326-3F2ADC68BA5F}"/>
              </a:ext>
            </a:extLst>
          </p:cNvPr>
          <p:cNvSpPr/>
          <p:nvPr/>
        </p:nvSpPr>
        <p:spPr>
          <a:xfrm>
            <a:off x="203201" y="230188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804D4-B3E1-4EBB-AC91-D62399E40480}"/>
              </a:ext>
            </a:extLst>
          </p:cNvPr>
          <p:cNvSpPr/>
          <p:nvPr/>
        </p:nvSpPr>
        <p:spPr>
          <a:xfrm>
            <a:off x="203201" y="6216879"/>
            <a:ext cx="11781970" cy="95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and children reading a book&#10;&#10;Description automatically generated">
            <a:extLst>
              <a:ext uri="{FF2B5EF4-FFF2-40B4-BE49-F238E27FC236}">
                <a16:creationId xmlns:a16="http://schemas.microsoft.com/office/drawing/2014/main" id="{8C334C49-4150-45E9-BDF6-665690B79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68" y="2123756"/>
            <a:ext cx="3998102" cy="39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51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400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Don’t Believe a Lie!</vt:lpstr>
      <vt:lpstr>Each Thing We Hear is Either the Truth or a Lie</vt:lpstr>
      <vt:lpstr>Each Thing We Hear is Either the Truth or a Lie</vt:lpstr>
      <vt:lpstr>Lies, Believed as Truth, are Dangerous</vt:lpstr>
      <vt:lpstr>Bible Examples of Those Who Believed a Lie</vt:lpstr>
      <vt:lpstr>Satan Uses Lies to Cause People to Be Lost</vt:lpstr>
      <vt:lpstr>Satan Uses Lies to Cause People to Be Lost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Believe a Lie!</dc:title>
  <dc:creator>Richard Thetford</dc:creator>
  <cp:lastModifiedBy>Richard Thetford</cp:lastModifiedBy>
  <cp:revision>6</cp:revision>
  <dcterms:created xsi:type="dcterms:W3CDTF">2025-02-11T22:50:47Z</dcterms:created>
  <dcterms:modified xsi:type="dcterms:W3CDTF">2025-12-28T21:14:38Z</dcterms:modified>
</cp:coreProperties>
</file>