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8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>
              <a:latin typeface="Calibri" panose="020F050202020403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CC2A9967-6B46-4AC0-B10B-5C8A9492BBA1}" type="datetimeFigureOut">
              <a:rPr lang="en-US" smtClean="0"/>
              <a:pPr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22E926CD-5095-44A4-997D-102CBEA617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>
              <a:latin typeface="Calibri" panose="020F050202020403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CC2A9967-6B46-4AC0-B10B-5C8A9492BBA1}" type="datetimeFigureOut">
              <a:rPr lang="en-US" smtClean="0"/>
              <a:pPr/>
              <a:t>6/22/2025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22E926CD-5095-44A4-997D-102CBEA617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818" y="228600"/>
            <a:ext cx="11755582" cy="147002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6600" b="1" dirty="0">
                <a:latin typeface="Calibri" panose="020F0502020204030204" pitchFamily="34" charset="0"/>
              </a:rPr>
              <a:t>HAPPINESS IN THE LORD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818" y="1676400"/>
            <a:ext cx="11755582" cy="17526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“Happy is the man who is always reverent, but he who hardens his heart will fall into calamity.”</a:t>
            </a:r>
          </a:p>
          <a:p>
            <a:pPr algn="ctr"/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Proverbs 28:14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078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24600"/>
            <a:ext cx="120396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8" name="Picture 7" descr="happy_man_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3120390"/>
            <a:ext cx="2057400" cy="30518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 descr="smiling-elderly-couple-FC5046-1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32300" y="3505200"/>
            <a:ext cx="3568700" cy="26357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9" descr="womanSmi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829800" y="3048000"/>
            <a:ext cx="1981200" cy="20388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CA8F936-E43F-4B4E-B9FE-19018CC241A0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7494"/>
            <a:ext cx="11430000" cy="1408906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>
                <a:latin typeface="Calibri" panose="020F0502020204030204" pitchFamily="34" charset="0"/>
              </a:rPr>
              <a:t>Trusting in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9829800" cy="4572000"/>
          </a:xfrm>
        </p:spPr>
        <p:txBody>
          <a:bodyPr/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Christian puts their trust in God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Proverbs 3:5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Proverbs 16:20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16764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woman study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55753" y="1447800"/>
            <a:ext cx="3155247" cy="47375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B963D03-96EC-4A6E-B07D-BD2A0DEEFE37}"/>
              </a:ext>
            </a:extLst>
          </p:cNvPr>
          <p:cNvSpPr/>
          <p:nvPr/>
        </p:nvSpPr>
        <p:spPr>
          <a:xfrm>
            <a:off x="0" y="0"/>
            <a:ext cx="2078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4237CF-0897-45EF-9053-663F0959ED49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F8F10A-8C43-4562-B8C6-B716CE975062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D4ACD0-ADCC-4AD7-9DD3-89230836A7B2}"/>
              </a:ext>
            </a:extLst>
          </p:cNvPr>
          <p:cNvSpPr/>
          <p:nvPr/>
        </p:nvSpPr>
        <p:spPr>
          <a:xfrm>
            <a:off x="0" y="6324600"/>
            <a:ext cx="120396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F15852-CC29-499A-A1A1-399D05AD3CD9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7494"/>
            <a:ext cx="9677400" cy="139903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>
                <a:latin typeface="Calibri" panose="020F0502020204030204" pitchFamily="34" charset="0"/>
              </a:rPr>
              <a:t>Relishing the Scriptures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9829800" cy="4800600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Christian loves the Word of God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Psalms 1:1-2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Psalms 119:103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Proverbs 29:18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scriptures give hope, comfort,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and gladness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16764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GIRL_READING_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70664" y="1447800"/>
            <a:ext cx="3140336" cy="4724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21C72DD-7BB5-4873-ADF7-C269780045EE}"/>
              </a:ext>
            </a:extLst>
          </p:cNvPr>
          <p:cNvSpPr/>
          <p:nvPr/>
        </p:nvSpPr>
        <p:spPr>
          <a:xfrm>
            <a:off x="0" y="0"/>
            <a:ext cx="2078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6250BE-6652-4B35-805B-0579C61B222E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3AFA8-08C3-4A9B-B9A4-409E7A99B5E1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D08B09-758C-4E27-ADBF-7D8E7B89B3BE}"/>
              </a:ext>
            </a:extLst>
          </p:cNvPr>
          <p:cNvSpPr/>
          <p:nvPr/>
        </p:nvSpPr>
        <p:spPr>
          <a:xfrm>
            <a:off x="0" y="6324600"/>
            <a:ext cx="120396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021342-F50E-4C08-8C85-E2D91FD5C87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7494"/>
            <a:ext cx="9601200" cy="139903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>
                <a:latin typeface="Calibri" panose="020F0502020204030204" pitchFamily="34" charset="0"/>
              </a:rPr>
              <a:t>Living Righteously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9829800" cy="4800600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Christian loves to do the right thing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Psalms 32:10-11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Psalms 64:10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New Testament teaches what man must do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Titus 2:12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 Peter 3:14</a:t>
            </a:r>
          </a:p>
          <a:p>
            <a:pPr lvl="1"/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6764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Reading-His-Bible-paranormal-state-1034107_500_3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0" y="414858"/>
            <a:ext cx="2590800" cy="57207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4DFEE36-468B-444C-B595-DB96D828CBC5}"/>
              </a:ext>
            </a:extLst>
          </p:cNvPr>
          <p:cNvSpPr/>
          <p:nvPr/>
        </p:nvSpPr>
        <p:spPr>
          <a:xfrm>
            <a:off x="0" y="0"/>
            <a:ext cx="2078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017336-310D-4229-8564-13D0A332D1C1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16301D-BDE7-45E8-8961-5A9DF19110C1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0F587E-1AC1-49E9-A78E-D0617F57D9F4}"/>
              </a:ext>
            </a:extLst>
          </p:cNvPr>
          <p:cNvSpPr/>
          <p:nvPr/>
        </p:nvSpPr>
        <p:spPr>
          <a:xfrm>
            <a:off x="0" y="6324600"/>
            <a:ext cx="120396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00AF96-871E-45E4-9072-E8DC39004163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7494"/>
            <a:ext cx="9601200" cy="139903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>
                <a:latin typeface="Calibri" panose="020F0502020204030204" pitchFamily="34" charset="0"/>
              </a:rPr>
              <a:t>Worshiping God Regularly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1828800"/>
            <a:ext cx="9850582" cy="4800600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Worship is a delight to every Christian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Psalms 96:9-11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Psalms 122:1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Worship is for the glory of God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and the happiness of man</a:t>
            </a:r>
          </a:p>
          <a:p>
            <a:pPr lvl="1"/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6764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2007may-sing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2511742"/>
            <a:ext cx="4648200" cy="36604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65C345F-5D3C-49B2-AE29-D002D3E85F8E}"/>
              </a:ext>
            </a:extLst>
          </p:cNvPr>
          <p:cNvSpPr/>
          <p:nvPr/>
        </p:nvSpPr>
        <p:spPr>
          <a:xfrm>
            <a:off x="0" y="0"/>
            <a:ext cx="2078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33E86E-103E-4071-9C74-B01153C1A5B0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B7BF92-1FF6-45B4-BCD8-84CF73D280EB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525B65-FEB5-45DD-A712-FBB1E83BDCF8}"/>
              </a:ext>
            </a:extLst>
          </p:cNvPr>
          <p:cNvSpPr/>
          <p:nvPr/>
        </p:nvSpPr>
        <p:spPr>
          <a:xfrm>
            <a:off x="0" y="6324600"/>
            <a:ext cx="120396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227884-A44D-440E-AB05-A5F9F704181B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7494"/>
            <a:ext cx="9829800" cy="139903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>
                <a:latin typeface="Calibri" panose="020F0502020204030204" pitchFamily="34" charset="0"/>
              </a:rPr>
              <a:t>Keeping a Clean Conscience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11430000" cy="4800600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Christian knows the value of a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clean conscience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Acts 24:16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 Timothy 1:19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There is much happiness to those who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can worship God with a pure conscience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6764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uge_39_1989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61401" y="1447801"/>
            <a:ext cx="3149599" cy="47243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01F2E4-136B-434D-8999-B7C1C807E78F}"/>
              </a:ext>
            </a:extLst>
          </p:cNvPr>
          <p:cNvSpPr/>
          <p:nvPr/>
        </p:nvSpPr>
        <p:spPr>
          <a:xfrm>
            <a:off x="0" y="0"/>
            <a:ext cx="2078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F236A-B2D3-4A83-98E3-85CE5C1A6E77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477437-9E44-4B84-80BD-E93C6D47B396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4D2813-0D4D-4273-B04B-7AB3E0B0EC23}"/>
              </a:ext>
            </a:extLst>
          </p:cNvPr>
          <p:cNvSpPr/>
          <p:nvPr/>
        </p:nvSpPr>
        <p:spPr>
          <a:xfrm>
            <a:off x="0" y="6324600"/>
            <a:ext cx="120396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23512D-B91E-4012-AADF-8EEF789C2AE4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7494"/>
            <a:ext cx="9829800" cy="139903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>
                <a:latin typeface="Calibri" panose="020F0502020204030204" pitchFamily="34" charset="0"/>
              </a:rPr>
              <a:t>Staying Busy Constructively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11430000" cy="4800600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Christian knows that happiness comes to those who work persistently, consistently, and diligently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Effort and accomplishment bring inward pleasure</a:t>
            </a:r>
          </a:p>
          <a:p>
            <a:pPr lvl="1"/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 Corinthians 15:58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676400"/>
            <a:ext cx="838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42-156013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20200" y="3656050"/>
            <a:ext cx="2514600" cy="2514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E11D032-0899-45D8-9A6C-5221EA6E83AE}"/>
              </a:ext>
            </a:extLst>
          </p:cNvPr>
          <p:cNvSpPr/>
          <p:nvPr/>
        </p:nvSpPr>
        <p:spPr>
          <a:xfrm>
            <a:off x="0" y="0"/>
            <a:ext cx="2078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23C687-61FA-447F-8AE7-797544A0D5C6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56176D-8762-4190-86D7-42AD47FDA172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4E0336-C296-4295-9B4B-B8BF91E530EA}"/>
              </a:ext>
            </a:extLst>
          </p:cNvPr>
          <p:cNvSpPr/>
          <p:nvPr/>
        </p:nvSpPr>
        <p:spPr>
          <a:xfrm>
            <a:off x="0" y="6324600"/>
            <a:ext cx="120396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4C29F-ECDC-4F42-AAE2-DA8F98879D0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818" y="304800"/>
            <a:ext cx="11755582" cy="10668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1" dirty="0">
                <a:latin typeface="Calibri" panose="020F0502020204030204" pitchFamily="34" charset="0"/>
              </a:rPr>
              <a:t>Christians are Happy </a:t>
            </a:r>
            <a:r>
              <a:rPr lang="en-US" sz="5400" b="1" dirty="0">
                <a:solidFill>
                  <a:srgbClr val="FFFF00"/>
                </a:solidFill>
                <a:latin typeface="Calibri" panose="020F0502020204030204" pitchFamily="34" charset="0"/>
              </a:rPr>
              <a:t>Because They: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818" y="1981200"/>
            <a:ext cx="11755582" cy="36576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Trust in God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Relish the scriptures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Live righteously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Worship God regularly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Keep a clean conscience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Stay busy in constructive work</a:t>
            </a:r>
          </a:p>
        </p:txBody>
      </p:sp>
      <p:pic>
        <p:nvPicPr>
          <p:cNvPr id="8" name="Picture 7" descr="happy_man_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8260" y="2402205"/>
            <a:ext cx="2514600" cy="37299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9" descr="womanSmi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1600" y="2268716"/>
            <a:ext cx="2802140" cy="28836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B94C095-BFC1-4259-97DC-56B9ADD8578B}"/>
              </a:ext>
            </a:extLst>
          </p:cNvPr>
          <p:cNvSpPr/>
          <p:nvPr/>
        </p:nvSpPr>
        <p:spPr>
          <a:xfrm>
            <a:off x="0" y="0"/>
            <a:ext cx="2078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83E805-89BC-43A6-9465-D9C5214D9637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0DB142-31DA-429C-9C13-B1822BFD7723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1EBD70-08CF-435A-94EC-B7CD37F3EF09}"/>
              </a:ext>
            </a:extLst>
          </p:cNvPr>
          <p:cNvSpPr/>
          <p:nvPr/>
        </p:nvSpPr>
        <p:spPr>
          <a:xfrm>
            <a:off x="0" y="6324600"/>
            <a:ext cx="120396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F95DF0-D64B-4184-A69D-7AAC2BA0170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</TotalTime>
  <Words>344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Verdana</vt:lpstr>
      <vt:lpstr>Wingdings 2</vt:lpstr>
      <vt:lpstr>Verve</vt:lpstr>
      <vt:lpstr>HAPPINESS IN THE LORD</vt:lpstr>
      <vt:lpstr>Trusting in God</vt:lpstr>
      <vt:lpstr>Relishing the Scriptures</vt:lpstr>
      <vt:lpstr>Living Righteously</vt:lpstr>
      <vt:lpstr>Worshiping God Regularly</vt:lpstr>
      <vt:lpstr>Keeping a Clean Conscience</vt:lpstr>
      <vt:lpstr>Staying Busy Constructively</vt:lpstr>
      <vt:lpstr>Christians are Happy Because They: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Happiness in the Lord</dc:title>
  <dc:creator>Richard Thetford</dc:creator>
  <cp:lastModifiedBy>Richard Thetford</cp:lastModifiedBy>
  <cp:revision>14</cp:revision>
  <dcterms:created xsi:type="dcterms:W3CDTF">2010-07-14T20:00:06Z</dcterms:created>
  <dcterms:modified xsi:type="dcterms:W3CDTF">2025-06-22T20:35:44Z</dcterms:modified>
</cp:coreProperties>
</file>