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5C6D8-CB1C-4B26-A563-661A4C6D5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62D6F-788B-47A6-82D0-F37F579A5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0DC11-0593-48DC-AEAB-C5A8EE5E8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7A0D-E637-4D93-B4F0-9695F41A11E1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F4EEF-EA09-40ED-8C3A-13F1E6C1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BC396-D257-480C-B6BE-2FAE6E27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F20-F361-494C-B3E6-6A6620420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9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82C1-8C8E-4869-81B3-E69AE6C2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F9D37-4EF8-40D0-912A-1C28CFE14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EFF85-D168-41AB-8878-72B8E963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7A0D-E637-4D93-B4F0-9695F41A11E1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74F43-B472-4E82-A739-B85C181B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495AE-4FFD-4335-964C-C64795A8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F20-F361-494C-B3E6-6A6620420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32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D68536-6C5D-4B6C-8AD8-EE2268C6C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B3BE27-7FFF-492A-921B-5CC01E817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74E03-875E-47D1-BB74-114383BD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7A0D-E637-4D93-B4F0-9695F41A11E1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81801-9273-4966-8EF8-087105698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CCDA5-744C-45B0-866F-E3086231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F20-F361-494C-B3E6-6A6620420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4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264A-44E2-4C09-8B08-19131F9D6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47FAA-5C82-427E-8526-A25EFC79D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405A7-D8C4-4C13-AA17-84E0DAAF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7A0D-E637-4D93-B4F0-9695F41A11E1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1FA2C-6FF8-4AEA-9A58-DD0C345B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AE029-4E72-4C98-96A2-D877CB8F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F20-F361-494C-B3E6-6A6620420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88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38303-58F5-45AF-9578-C5282394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83BB2-C717-4197-B88E-E93EB1747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2B56B-71A3-4B9B-858F-04F05DF4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7A0D-E637-4D93-B4F0-9695F41A11E1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435BF-4612-43B3-82BF-7549A8C9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3800E-19D0-4A09-A7C5-804E6E78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F20-F361-494C-B3E6-6A6620420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00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FB3D-2357-4513-96A3-5BB1ABB2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4CBC2-388C-4672-ACB1-54F2C2A08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2B0E5-8259-4AE4-9763-05A196BA6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8263D-C90C-4B3F-9C1A-61F1C6AF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7A0D-E637-4D93-B4F0-9695F41A11E1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B9F58-45F5-4AD3-A3A3-A0BD7D0D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8BC96-1A9A-43FD-852C-D43C9FC7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F20-F361-494C-B3E6-6A6620420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86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615E-2EB6-43AC-A0E3-0005D9EF2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D80A2-C733-453E-B14E-FCFB889D0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C05FF-2C82-4D6B-BE22-A5AD83659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6A7D6-B096-4EAB-9685-72502DC11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F4984-3665-40B8-BAE1-C307F67FE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7FEE24-0FFA-4A9B-9AAB-1C7EA085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7A0D-E637-4D93-B4F0-9695F41A11E1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89A58E-F6F3-4EFA-8165-E5BEB329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8B49B5-5D30-49D8-A41F-A2448E46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F20-F361-494C-B3E6-6A6620420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12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0613-0BA8-42E3-A311-C679E4AF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D532C7-7E90-4874-82D9-3B390C97D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7A0D-E637-4D93-B4F0-9695F41A11E1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0831F-BAE2-410B-BC50-4D24499B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FFD077-2431-49D3-BA81-F2B7466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F20-F361-494C-B3E6-6A6620420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12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32F4A-9692-47CC-8ABB-0A1ADC34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7A0D-E637-4D93-B4F0-9695F41A11E1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B954A-384F-4776-A886-75DA8264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FE900-789E-4C21-BD39-378635EBB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F20-F361-494C-B3E6-6A6620420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30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C71E-5B79-47A4-ACC4-E3BBD843B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C7D59-1BBC-45D5-91BC-ED1DBFB45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C277D-711F-4506-B19C-3B7478AC9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6EE60-C522-4C50-81FC-563D7E503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7A0D-E637-4D93-B4F0-9695F41A11E1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7168F6-57BC-4B28-B53D-77D6FDFD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8BC95-0525-4896-AAA0-05EA7708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F20-F361-494C-B3E6-6A6620420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51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502B-B1DD-4B04-A0D7-F53E7646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FEAB27-17E5-45E3-9660-87DA8ABCF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6018B-F639-40B5-85A2-1F0A4E372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DF9C4-74D4-49D9-9488-7A85407C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7A0D-E637-4D93-B4F0-9695F41A11E1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54AE2-2A2C-4B4B-B46C-C88443EB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EC9C4-A36B-4C31-96F5-7C0F317F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6F20-F361-494C-B3E6-6A6620420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2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637C1D-8297-4EF3-BC5F-0188E4F14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C7D12-A6F6-40BA-B4D5-128A6D510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CDC9D-00EE-4B35-9A29-843E225D0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27A0D-E637-4D93-B4F0-9695F41A11E1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0EA5-8A2D-40EC-A54E-2A47D788E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A58D9-E578-4ABA-86B0-01396E2A5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36F20-F361-494C-B3E6-6A6620420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the earth from space&#10;&#10;Description automatically generated">
            <a:extLst>
              <a:ext uri="{FF2B5EF4-FFF2-40B4-BE49-F238E27FC236}">
                <a16:creationId xmlns:a16="http://schemas.microsoft.com/office/drawing/2014/main" id="{89114F0F-193B-45DE-9448-23423CDFA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98" y="136524"/>
            <a:ext cx="6280604" cy="6284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4E11C1-DD69-492A-A033-15A1F83D699C}"/>
              </a:ext>
            </a:extLst>
          </p:cNvPr>
          <p:cNvSpPr txBox="1"/>
          <p:nvPr/>
        </p:nvSpPr>
        <p:spPr>
          <a:xfrm>
            <a:off x="0" y="654956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83386-5DEE-43EE-BBDE-68D9D0B4CC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Our ONE Last Day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6FC050-A508-4BFD-8C99-7AF48962FCAB}"/>
              </a:ext>
            </a:extLst>
          </p:cNvPr>
          <p:cNvSpPr/>
          <p:nvPr/>
        </p:nvSpPr>
        <p:spPr>
          <a:xfrm>
            <a:off x="0" y="0"/>
            <a:ext cx="116114" cy="6549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C8E063-B03D-40D4-8D16-824E98395D9B}"/>
              </a:ext>
            </a:extLst>
          </p:cNvPr>
          <p:cNvSpPr/>
          <p:nvPr/>
        </p:nvSpPr>
        <p:spPr>
          <a:xfrm>
            <a:off x="12075886" y="0"/>
            <a:ext cx="116114" cy="6549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05ABEB-6BFB-47ED-B5C5-87D75E51C229}"/>
              </a:ext>
            </a:extLst>
          </p:cNvPr>
          <p:cNvSpPr/>
          <p:nvPr/>
        </p:nvSpPr>
        <p:spPr>
          <a:xfrm>
            <a:off x="0" y="0"/>
            <a:ext cx="12133943" cy="13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4FE3DD-BE54-4776-9D46-CEC1F1EC02F0}"/>
              </a:ext>
            </a:extLst>
          </p:cNvPr>
          <p:cNvSpPr/>
          <p:nvPr/>
        </p:nvSpPr>
        <p:spPr>
          <a:xfrm>
            <a:off x="47172" y="6420978"/>
            <a:ext cx="12133943" cy="13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CE2B6-0D36-4ED3-9A55-512FA3925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19765"/>
            <a:ext cx="9144000" cy="58465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Aptos SemiBold" panose="020B0004020202020204" pitchFamily="34" charset="0"/>
              </a:rPr>
              <a:t>Luke 12:13-21</a:t>
            </a:r>
          </a:p>
        </p:txBody>
      </p:sp>
      <p:pic>
        <p:nvPicPr>
          <p:cNvPr id="12" name="Picture 11" descr="A person in a blue shirt&#10;&#10;Description automatically generated">
            <a:extLst>
              <a:ext uri="{FF2B5EF4-FFF2-40B4-BE49-F238E27FC236}">
                <a16:creationId xmlns:a16="http://schemas.microsoft.com/office/drawing/2014/main" id="{E4017655-68AA-4583-B689-D4B4EA4F2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03" y="1226456"/>
            <a:ext cx="2839584" cy="4263588"/>
          </a:xfrm>
          <a:prstGeom prst="rect">
            <a:avLst/>
          </a:prstGeom>
        </p:spPr>
      </p:pic>
      <p:pic>
        <p:nvPicPr>
          <p:cNvPr id="14" name="Picture 13" descr="A person reading a book&#10;&#10;Description automatically generated">
            <a:extLst>
              <a:ext uri="{FF2B5EF4-FFF2-40B4-BE49-F238E27FC236}">
                <a16:creationId xmlns:a16="http://schemas.microsoft.com/office/drawing/2014/main" id="{09BBD21F-A716-4CA4-9FB2-B612461A8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" y="1226456"/>
            <a:ext cx="2839584" cy="42593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C738FD-DB1B-425D-A6FB-D8D938B3AEBE}"/>
              </a:ext>
            </a:extLst>
          </p:cNvPr>
          <p:cNvSpPr/>
          <p:nvPr/>
        </p:nvSpPr>
        <p:spPr>
          <a:xfrm>
            <a:off x="116113" y="136524"/>
            <a:ext cx="2839584" cy="10899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DFC4E0-6A54-409F-8781-85055F60CE7E}"/>
              </a:ext>
            </a:extLst>
          </p:cNvPr>
          <p:cNvSpPr/>
          <p:nvPr/>
        </p:nvSpPr>
        <p:spPr>
          <a:xfrm>
            <a:off x="9236301" y="136524"/>
            <a:ext cx="2839584" cy="10899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B0A00F-F44E-400E-B8B9-AE080118D570}"/>
              </a:ext>
            </a:extLst>
          </p:cNvPr>
          <p:cNvSpPr/>
          <p:nvPr/>
        </p:nvSpPr>
        <p:spPr>
          <a:xfrm>
            <a:off x="128020" y="5485832"/>
            <a:ext cx="2827677" cy="9224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8929E7-2141-4E28-91DA-99D8D27F79D0}"/>
              </a:ext>
            </a:extLst>
          </p:cNvPr>
          <p:cNvSpPr/>
          <p:nvPr/>
        </p:nvSpPr>
        <p:spPr>
          <a:xfrm>
            <a:off x="9254162" y="5494300"/>
            <a:ext cx="2827677" cy="9224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6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429D-7AFF-4DEF-B441-375D87C87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9" y="365125"/>
            <a:ext cx="11509828" cy="1325563"/>
          </a:xfrm>
          <a:solidFill>
            <a:schemeClr val="accent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The Parable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58606-5733-40B7-8351-2D7C5A2D8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1" y="1825624"/>
            <a:ext cx="11567886" cy="459535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 b="1" dirty="0">
                <a:latin typeface="Aptos" panose="020B0004020202020204" pitchFamily="34" charset="0"/>
              </a:rPr>
              <a:t>About a farmer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C00000"/>
                </a:solidFill>
                <a:latin typeface="Aptos SemiBold" panose="020B0004020202020204" pitchFamily="34" charset="0"/>
              </a:rPr>
              <a:t>Luke 12:16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latin typeface="Aptos" panose="020B0004020202020204" pitchFamily="34" charset="0"/>
              </a:rPr>
              <a:t>The question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C00000"/>
                </a:solidFill>
                <a:latin typeface="Aptos SemiBold" panose="020B0004020202020204" pitchFamily="34" charset="0"/>
              </a:rPr>
              <a:t>Luke 12:17-19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latin typeface="Aptos" panose="020B0004020202020204" pitchFamily="34" charset="0"/>
              </a:rPr>
              <a:t>The answer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C00000"/>
                </a:solidFill>
                <a:latin typeface="Aptos SemiBold" panose="020B0004020202020204" pitchFamily="34" charset="0"/>
              </a:rPr>
              <a:t>Luke 12:20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latin typeface="Aptos" panose="020B0004020202020204" pitchFamily="34" charset="0"/>
              </a:rPr>
              <a:t>Not rich toward God</a:t>
            </a:r>
          </a:p>
          <a:p>
            <a:pPr lvl="1">
              <a:lnSpc>
                <a:spcPct val="110000"/>
              </a:lnSpc>
            </a:pPr>
            <a:r>
              <a:rPr lang="en-US" sz="3000" dirty="0">
                <a:solidFill>
                  <a:srgbClr val="C00000"/>
                </a:solidFill>
                <a:latin typeface="Aptos SemiBold" panose="020B0004020202020204" pitchFamily="34" charset="0"/>
              </a:rPr>
              <a:t>Luke 12:21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E2012-14D6-4878-9D1B-AFFDFC994B0C}"/>
              </a:ext>
            </a:extLst>
          </p:cNvPr>
          <p:cNvSpPr txBox="1"/>
          <p:nvPr/>
        </p:nvSpPr>
        <p:spPr>
          <a:xfrm>
            <a:off x="0" y="654956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7F94A0-E6B5-4F42-BEBD-2805D243FB67}"/>
              </a:ext>
            </a:extLst>
          </p:cNvPr>
          <p:cNvSpPr/>
          <p:nvPr/>
        </p:nvSpPr>
        <p:spPr>
          <a:xfrm>
            <a:off x="0" y="0"/>
            <a:ext cx="116114" cy="6549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269C4-2305-4A20-8AE2-D9463F553A67}"/>
              </a:ext>
            </a:extLst>
          </p:cNvPr>
          <p:cNvSpPr/>
          <p:nvPr/>
        </p:nvSpPr>
        <p:spPr>
          <a:xfrm>
            <a:off x="12075886" y="0"/>
            <a:ext cx="116114" cy="6549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558903-E635-47B7-B575-EBEBA9B1DC5B}"/>
              </a:ext>
            </a:extLst>
          </p:cNvPr>
          <p:cNvSpPr/>
          <p:nvPr/>
        </p:nvSpPr>
        <p:spPr>
          <a:xfrm>
            <a:off x="0" y="0"/>
            <a:ext cx="12133943" cy="13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02DF5-4181-4B88-AA22-945ABA2E5FE6}"/>
              </a:ext>
            </a:extLst>
          </p:cNvPr>
          <p:cNvSpPr/>
          <p:nvPr/>
        </p:nvSpPr>
        <p:spPr>
          <a:xfrm>
            <a:off x="47172" y="6420978"/>
            <a:ext cx="12133943" cy="13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1CD49A-262B-4F42-96DF-C8B20490C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1" y="1919288"/>
            <a:ext cx="6792686" cy="42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9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429D-7AFF-4DEF-B441-375D87C87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9" y="365125"/>
            <a:ext cx="11509828" cy="1325563"/>
          </a:xfrm>
          <a:solidFill>
            <a:schemeClr val="accent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Covetousness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58606-5733-40B7-8351-2D7C5A2D8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1" y="1825625"/>
            <a:ext cx="1156788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Aptos" panose="020B0004020202020204" pitchFamily="34" charset="0"/>
              </a:rPr>
              <a:t>Life consists more than “things”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Aptos SemiBold" panose="020B0004020202020204" pitchFamily="34" charset="0"/>
              </a:rPr>
              <a:t>Luke 12:13-15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Aptos" panose="020B0004020202020204" pitchFamily="34" charset="0"/>
              </a:rPr>
              <a:t>Be content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Aptos SemiBold" panose="020B0004020202020204" pitchFamily="34" charset="0"/>
              </a:rPr>
              <a:t>Hebrews 13:5-6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Aptos" panose="020B0004020202020204" pitchFamily="34" charset="0"/>
              </a:rPr>
              <a:t>Love of money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Aptos SemiBold" panose="020B0004020202020204" pitchFamily="34" charset="0"/>
              </a:rPr>
              <a:t>1 Timothy 6:6-10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E2012-14D6-4878-9D1B-AFFDFC994B0C}"/>
              </a:ext>
            </a:extLst>
          </p:cNvPr>
          <p:cNvSpPr txBox="1"/>
          <p:nvPr/>
        </p:nvSpPr>
        <p:spPr>
          <a:xfrm>
            <a:off x="0" y="654956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7F94A0-E6B5-4F42-BEBD-2805D243FB67}"/>
              </a:ext>
            </a:extLst>
          </p:cNvPr>
          <p:cNvSpPr/>
          <p:nvPr/>
        </p:nvSpPr>
        <p:spPr>
          <a:xfrm>
            <a:off x="0" y="0"/>
            <a:ext cx="116114" cy="6549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269C4-2305-4A20-8AE2-D9463F553A67}"/>
              </a:ext>
            </a:extLst>
          </p:cNvPr>
          <p:cNvSpPr/>
          <p:nvPr/>
        </p:nvSpPr>
        <p:spPr>
          <a:xfrm>
            <a:off x="12075886" y="0"/>
            <a:ext cx="116114" cy="6549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558903-E635-47B7-B575-EBEBA9B1DC5B}"/>
              </a:ext>
            </a:extLst>
          </p:cNvPr>
          <p:cNvSpPr/>
          <p:nvPr/>
        </p:nvSpPr>
        <p:spPr>
          <a:xfrm>
            <a:off x="0" y="0"/>
            <a:ext cx="12133943" cy="13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02DF5-4181-4B88-AA22-945ABA2E5FE6}"/>
              </a:ext>
            </a:extLst>
          </p:cNvPr>
          <p:cNvSpPr/>
          <p:nvPr/>
        </p:nvSpPr>
        <p:spPr>
          <a:xfrm>
            <a:off x="47172" y="6420978"/>
            <a:ext cx="12133943" cy="13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roll of money with a rubber band&#10;&#10;Description automatically generated">
            <a:extLst>
              <a:ext uri="{FF2B5EF4-FFF2-40B4-BE49-F238E27FC236}">
                <a16:creationId xmlns:a16="http://schemas.microsoft.com/office/drawing/2014/main" id="{705ECA4E-1D32-4DA0-A142-177F9D764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14" y="2557292"/>
            <a:ext cx="7561943" cy="36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85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429D-7AFF-4DEF-B441-375D87C87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9" y="365125"/>
            <a:ext cx="11509828" cy="1325563"/>
          </a:xfrm>
          <a:solidFill>
            <a:schemeClr val="accent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Death is 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58606-5733-40B7-8351-2D7C5A2D8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1" y="1825625"/>
            <a:ext cx="1156788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Aptos" panose="020B0004020202020204" pitchFamily="34" charset="0"/>
              </a:rPr>
              <a:t>“this night”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Aptos SemiBold" panose="020B0004020202020204" pitchFamily="34" charset="0"/>
              </a:rPr>
              <a:t>Luke 12:20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Aptos" panose="020B0004020202020204" pitchFamily="34" charset="0"/>
              </a:rPr>
              <a:t>Life is like a vapor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Aptos SemiBold" panose="020B0004020202020204" pitchFamily="34" charset="0"/>
              </a:rPr>
              <a:t>James 4:13-17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Aptos" panose="020B0004020202020204" pitchFamily="34" charset="0"/>
              </a:rPr>
              <a:t>Death is certain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Aptos SemiBold" panose="020B0004020202020204" pitchFamily="34" charset="0"/>
              </a:rPr>
              <a:t>Ecclesiastes 8:8; 9:2-3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Aptos SemiBold" panose="020B0004020202020204" pitchFamily="34" charset="0"/>
              </a:rPr>
              <a:t>1 Thessalonians 4:15-18</a:t>
            </a:r>
          </a:p>
          <a:p>
            <a:pPr lvl="1"/>
            <a:endParaRPr lang="en-US" sz="3000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E2012-14D6-4878-9D1B-AFFDFC994B0C}"/>
              </a:ext>
            </a:extLst>
          </p:cNvPr>
          <p:cNvSpPr txBox="1"/>
          <p:nvPr/>
        </p:nvSpPr>
        <p:spPr>
          <a:xfrm>
            <a:off x="0" y="654956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7F94A0-E6B5-4F42-BEBD-2805D243FB67}"/>
              </a:ext>
            </a:extLst>
          </p:cNvPr>
          <p:cNvSpPr/>
          <p:nvPr/>
        </p:nvSpPr>
        <p:spPr>
          <a:xfrm>
            <a:off x="0" y="0"/>
            <a:ext cx="116114" cy="6549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269C4-2305-4A20-8AE2-D9463F553A67}"/>
              </a:ext>
            </a:extLst>
          </p:cNvPr>
          <p:cNvSpPr/>
          <p:nvPr/>
        </p:nvSpPr>
        <p:spPr>
          <a:xfrm>
            <a:off x="12075886" y="0"/>
            <a:ext cx="116114" cy="6549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558903-E635-47B7-B575-EBEBA9B1DC5B}"/>
              </a:ext>
            </a:extLst>
          </p:cNvPr>
          <p:cNvSpPr/>
          <p:nvPr/>
        </p:nvSpPr>
        <p:spPr>
          <a:xfrm>
            <a:off x="0" y="0"/>
            <a:ext cx="12133943" cy="13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02DF5-4181-4B88-AA22-945ABA2E5FE6}"/>
              </a:ext>
            </a:extLst>
          </p:cNvPr>
          <p:cNvSpPr/>
          <p:nvPr/>
        </p:nvSpPr>
        <p:spPr>
          <a:xfrm>
            <a:off x="47172" y="6420978"/>
            <a:ext cx="12133943" cy="13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erson kneeling in a forest&#10;&#10;Description automatically generated">
            <a:extLst>
              <a:ext uri="{FF2B5EF4-FFF2-40B4-BE49-F238E27FC236}">
                <a16:creationId xmlns:a16="http://schemas.microsoft.com/office/drawing/2014/main" id="{5136B23D-3095-4E3D-94B8-895C31300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43" y="1934703"/>
            <a:ext cx="6364514" cy="42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68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429D-7AFF-4DEF-B441-375D87C87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9" y="365125"/>
            <a:ext cx="11509828" cy="1325563"/>
          </a:xfrm>
          <a:solidFill>
            <a:schemeClr val="accent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Set Our House in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58606-5733-40B7-8351-2D7C5A2D8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1" y="1825624"/>
            <a:ext cx="11567886" cy="45953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Aptos" panose="020B0004020202020204" pitchFamily="34" charset="0"/>
              </a:rPr>
              <a:t>“we shall die”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Aptos SemiBold" panose="020B0004020202020204" pitchFamily="34" charset="0"/>
              </a:rPr>
              <a:t>2 Kings 20:1-6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Aptos" panose="020B0004020202020204" pitchFamily="34" charset="0"/>
              </a:rPr>
              <a:t>Put on Christ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Aptos SemiBold" panose="020B0004020202020204" pitchFamily="34" charset="0"/>
              </a:rPr>
              <a:t>Ephesians 1:7; Galatians 3:26-27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Aptos" panose="020B0004020202020204" pitchFamily="34" charset="0"/>
              </a:rPr>
              <a:t>Be diligent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Aptos SemiBold" panose="020B0004020202020204" pitchFamily="34" charset="0"/>
              </a:rPr>
              <a:t>2 Peter 1:10-11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Aptos" panose="020B0004020202020204" pitchFamily="34" charset="0"/>
              </a:rPr>
              <a:t>Press on every day!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Aptos SemiBold" panose="020B0004020202020204" pitchFamily="34" charset="0"/>
              </a:rPr>
              <a:t>Philippians 3:13-14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E2012-14D6-4878-9D1B-AFFDFC994B0C}"/>
              </a:ext>
            </a:extLst>
          </p:cNvPr>
          <p:cNvSpPr txBox="1"/>
          <p:nvPr/>
        </p:nvSpPr>
        <p:spPr>
          <a:xfrm>
            <a:off x="0" y="654956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ptos" panose="020B0004020202020204" pitchFamily="34" charset="0"/>
              </a:rPr>
              <a:t>Richie Thetford									     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7F94A0-E6B5-4F42-BEBD-2805D243FB67}"/>
              </a:ext>
            </a:extLst>
          </p:cNvPr>
          <p:cNvSpPr/>
          <p:nvPr/>
        </p:nvSpPr>
        <p:spPr>
          <a:xfrm>
            <a:off x="0" y="0"/>
            <a:ext cx="116114" cy="6549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7269C4-2305-4A20-8AE2-D9463F553A67}"/>
              </a:ext>
            </a:extLst>
          </p:cNvPr>
          <p:cNvSpPr/>
          <p:nvPr/>
        </p:nvSpPr>
        <p:spPr>
          <a:xfrm>
            <a:off x="12075886" y="0"/>
            <a:ext cx="116114" cy="6549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558903-E635-47B7-B575-EBEBA9B1DC5B}"/>
              </a:ext>
            </a:extLst>
          </p:cNvPr>
          <p:cNvSpPr/>
          <p:nvPr/>
        </p:nvSpPr>
        <p:spPr>
          <a:xfrm>
            <a:off x="0" y="0"/>
            <a:ext cx="12133943" cy="13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02DF5-4181-4B88-AA22-945ABA2E5FE6}"/>
              </a:ext>
            </a:extLst>
          </p:cNvPr>
          <p:cNvSpPr/>
          <p:nvPr/>
        </p:nvSpPr>
        <p:spPr>
          <a:xfrm>
            <a:off x="47172" y="6420978"/>
            <a:ext cx="12133943" cy="136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855A58-AF49-4C54-A6B4-9A90EF55557C}"/>
              </a:ext>
            </a:extLst>
          </p:cNvPr>
          <p:cNvSpPr/>
          <p:nvPr/>
        </p:nvSpPr>
        <p:spPr>
          <a:xfrm>
            <a:off x="5159829" y="5145314"/>
            <a:ext cx="6683828" cy="107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Be prepared to meet God</a:t>
            </a:r>
          </a:p>
        </p:txBody>
      </p:sp>
      <p:pic>
        <p:nvPicPr>
          <p:cNvPr id="11" name="Picture 10" descr="A water droplet falling into water&#10;&#10;Description automatically generated">
            <a:extLst>
              <a:ext uri="{FF2B5EF4-FFF2-40B4-BE49-F238E27FC236}">
                <a16:creationId xmlns:a16="http://schemas.microsoft.com/office/drawing/2014/main" id="{84F38C8A-72B0-4F21-B7BB-08B4DC395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113" y="1919289"/>
            <a:ext cx="4869543" cy="302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55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196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SemiBold</vt:lpstr>
      <vt:lpstr>Arial</vt:lpstr>
      <vt:lpstr>Calibri</vt:lpstr>
      <vt:lpstr>Calibri Light</vt:lpstr>
      <vt:lpstr>Office Theme</vt:lpstr>
      <vt:lpstr>Our ONE Last Day</vt:lpstr>
      <vt:lpstr>The Parable</vt:lpstr>
      <vt:lpstr>Covetousness</vt:lpstr>
      <vt:lpstr>Death is Coming</vt:lpstr>
      <vt:lpstr>Set Our House in Order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ONE Last Day</dc:title>
  <dc:creator>Richard Thetford</dc:creator>
  <cp:lastModifiedBy>Richard Thetford</cp:lastModifiedBy>
  <cp:revision>4</cp:revision>
  <dcterms:created xsi:type="dcterms:W3CDTF">2024-12-12T02:59:37Z</dcterms:created>
  <dcterms:modified xsi:type="dcterms:W3CDTF">2025-10-26T21:28:55Z</dcterms:modified>
</cp:coreProperties>
</file>