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0DF"/>
    <a:srgbClr val="FF0000"/>
    <a:srgbClr val="ACC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3F0932-500A-484D-AEC4-1A9D6EFFAD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1E26C6-C9DE-4737-9114-752EEECD38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4312A6-0480-4369-AF97-A21E9D428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1A915-4E06-4B86-8951-84C5E5EC8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825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1ECABA-55C8-4AD6-BAFF-DBBAD69CA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81345E-25B2-400E-AF9D-04EFEFDB27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71810E-BD2A-4718-974B-7252DD019F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91F6B-87DA-453A-B384-3BB59D31F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27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1B5DB8-0267-4D5F-A2F3-BBBB4917A5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5B5ED9-76F2-40A4-AA34-007A1B6E15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C4D955-3D4A-4979-82B7-1F951034A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BF0C8-DDBD-4833-A557-726A96ED7F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35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992D81-8BCF-4EBA-8D64-4ECC07E0F5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109A9B-92D6-4C8F-A26C-49DABBA0B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3B394-7693-4BCD-91ED-4BFF9BA3E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19921-2070-487A-9629-104CDEE8E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244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86C06F-BA05-48F9-9F41-3EEDE4EC1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2CE65D-DCCD-484E-AB53-F210C2450D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2F2125-617A-4AA7-A783-D7A1C1B46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05797-494E-4CA5-9A3C-9B7502B5C7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377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51B0D9-6E37-491E-ACB2-8AB0C772D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64D06D-FFCC-4D84-98CF-9E3F813118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FBB1B9-83A2-4329-8F3F-E00DB7CD4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66C47-4FF6-4BB9-A0F2-93944F7BF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56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87FEF0-C597-48FF-B2CF-541F9BCCF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76BDA4B-4FC9-4A6B-8141-9EA5753D8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0F02F2B-2DF1-4658-8AF8-2739D1483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34236-2493-401E-A564-FFD3372FC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182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4FD7BF-DB26-43A1-8EB6-EC958D639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A8BA5D-05BF-481D-86DF-E765954BC9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DF5F38-E0F9-4634-A352-188D4EBCB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7B75A-651B-4B1E-B02C-4AE078AF3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04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016D9A6-5AD8-4FE9-BA15-7108D772A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A6D552E-AF3A-4B35-AA2B-E776DD3C8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9D7270-85D4-4D0A-8E1D-7986332EA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A20CD-E8C1-475F-9793-591F5CD0F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065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DD57A7-E4E7-4594-B00A-B158CBE60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6BA739-2808-4957-946E-ACF5DB729F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252022-1DB7-41AE-8CB2-F66BD05AD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BE455-BC17-45D4-920B-ED21A1E85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991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8EF049-BF38-49EF-8EFF-BA384D215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70A302-B207-46AF-8FBB-1A6BADA00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FD5DA2-2507-4F56-A9A2-0B8609CB4E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2C492-BA02-4B01-A9E6-DB60BA674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124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EB7DAF6-1D4F-4B47-A660-0FE5A5665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10EAD8-9003-4B72-8AE1-9445A8844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F1B6C3-7F30-47FB-81E3-E20DA3C549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1367DE-12AC-412A-8693-6BFE4CE75A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81A038-569A-47B5-8862-3606E22067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29998924-BB83-4AD4-8571-A8C1B263849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250A29-1E2E-4212-91C0-ABB40A6412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11734800" cy="3349823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7200" dirty="0"/>
              <a:t>Seeing Ourselves</a:t>
            </a:r>
            <a:br>
              <a:rPr lang="en-US" sz="7200" dirty="0"/>
            </a:br>
            <a:r>
              <a:rPr lang="en-US" sz="7200" dirty="0"/>
              <a:t>As </a:t>
            </a:r>
            <a:r>
              <a:rPr lang="en-US" sz="7200" b="1" dirty="0"/>
              <a:t>God</a:t>
            </a:r>
            <a:r>
              <a:rPr lang="en-US" sz="7200" dirty="0"/>
              <a:t> Sees Us!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1FAC549-760C-4BC5-9C42-C9BEEC4C07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733800"/>
            <a:ext cx="11582400" cy="21336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dirty="0"/>
              <a:t>“For I say, through the grace given to me, to everyone who is among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you, </a:t>
            </a:r>
            <a:r>
              <a:rPr lang="en-US" altLang="en-US" dirty="0">
                <a:solidFill>
                  <a:srgbClr val="C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not to think of himself more highly than he ought to think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en-US" altLang="en-US" dirty="0"/>
              <a:t>to think soberly, as God has dealt to each one a measure of faith.”</a:t>
            </a:r>
            <a:br>
              <a:rPr lang="en-US" altLang="en-US" dirty="0"/>
            </a:br>
            <a:r>
              <a:rPr lang="en-US" altLang="en-US" b="1" dirty="0"/>
              <a:t>Romans 12:3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C2D05020-6ABF-4D29-8764-6967EE899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126" name="Rectangle 8">
            <a:extLst>
              <a:ext uri="{FF2B5EF4-FFF2-40B4-BE49-F238E27FC236}">
                <a16:creationId xmlns:a16="http://schemas.microsoft.com/office/drawing/2014/main" id="{1E81B89C-D785-4E6A-8B41-1EDC052DD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127" name="Rectangle 9">
            <a:extLst>
              <a:ext uri="{FF2B5EF4-FFF2-40B4-BE49-F238E27FC236}">
                <a16:creationId xmlns:a16="http://schemas.microsoft.com/office/drawing/2014/main" id="{3A377E67-8B48-4964-9EA0-A82C6D6CA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128" name="Rectangle 10">
            <a:extLst>
              <a:ext uri="{FF2B5EF4-FFF2-40B4-BE49-F238E27FC236}">
                <a16:creationId xmlns:a16="http://schemas.microsoft.com/office/drawing/2014/main" id="{8C3516B2-2F6C-4911-9723-17EA18BAF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40A867-E845-44E3-97BA-B02E524998BB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>
            <a:extLst>
              <a:ext uri="{FF2B5EF4-FFF2-40B4-BE49-F238E27FC236}">
                <a16:creationId xmlns:a16="http://schemas.microsoft.com/office/drawing/2014/main" id="{877FF236-1F2D-42B0-AF29-600C9B856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>
            <a:extLst>
              <a:ext uri="{FF2B5EF4-FFF2-40B4-BE49-F238E27FC236}">
                <a16:creationId xmlns:a16="http://schemas.microsoft.com/office/drawing/2014/main" id="{646CE0F0-A2A9-4BDC-9685-0FBE2F569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6764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10">
            <a:extLst>
              <a:ext uri="{FF2B5EF4-FFF2-40B4-BE49-F238E27FC236}">
                <a16:creationId xmlns:a16="http://schemas.microsoft.com/office/drawing/2014/main" id="{5BEBC0D3-598C-41C8-B030-C3470426E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95155"/>
            <a:ext cx="3657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“If the foot should say, "Because I am not a hand, I am not of the body," is it therefore not of the body? And if the ear should say, "Because I am not an eye, I am not of the body," is it therefore not of the body?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Corinthians 12:15-16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7E97C407-4602-4F5C-94D4-98062237E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3352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“And the eye cannot say to the hand, I have no need of you; nor again the head to the feet, I have no need of you.”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Corinthians 12:21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DF835EA8-8B25-4C29-96CB-E89499A31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"/>
            <a:ext cx="3352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Thinking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“too little”</a:t>
            </a:r>
          </a:p>
          <a:p>
            <a:pPr algn="ctr"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ourselves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E5EEF636-FC87-4F64-B896-7B5C43BA9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28600"/>
            <a:ext cx="3352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Thinking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“too much”</a:t>
            </a:r>
          </a:p>
          <a:p>
            <a:pPr algn="ctr"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ourselves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DDD2A01-A61C-4180-BE98-5D93DDA9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B64312D-F258-4A3C-AEAD-6F510F216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818D3E69-5E66-4B53-86CD-93742BAE3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C1EAD584-FC41-4130-80CB-243D1F3F9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3EE1FD-4654-4A91-9DE7-433B7105C29A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  <p:bldP spid="4107" grpId="0"/>
      <p:bldP spid="4108" grpId="0"/>
      <p:bldP spid="4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B212512-95C7-4036-A1D8-1BDAEA7B2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274638"/>
            <a:ext cx="8915400" cy="1249362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Learn to see ourselves as God sees us</a:t>
            </a:r>
          </a:p>
        </p:txBody>
      </p:sp>
      <p:pic>
        <p:nvPicPr>
          <p:cNvPr id="5128" name="Picture 8" descr="MCSG00099_0000[1]">
            <a:extLst>
              <a:ext uri="{FF2B5EF4-FFF2-40B4-BE49-F238E27FC236}">
                <a16:creationId xmlns:a16="http://schemas.microsoft.com/office/drawing/2014/main" id="{49DC0768-4CD4-4054-A76E-7CD60A6F8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50236"/>
            <a:ext cx="8458200" cy="4821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ext Box 10">
            <a:extLst>
              <a:ext uri="{FF2B5EF4-FFF2-40B4-BE49-F238E27FC236}">
                <a16:creationId xmlns:a16="http://schemas.microsoft.com/office/drawing/2014/main" id="{6A149846-E723-4540-8A03-34B63501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057400"/>
            <a:ext cx="5638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Calibri" panose="020F0502020204030204" pitchFamily="34" charset="0"/>
              </a:rPr>
              <a:t>“And there is no creature hidden from His sight, but all things are naked and open to the eyes of Him to whom we must give account.”</a:t>
            </a:r>
          </a:p>
          <a:p>
            <a:pPr algn="ctr"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Hebrews 4:13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9140922-F5ED-4A3D-933C-8F913B9D9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39C31C3F-FE78-45A7-9B7D-9344C6AE0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470A2909-BFE7-4F87-ABB1-8CA644028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31DD184B-CDE8-4A02-815E-544DFED81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3676AE-8732-40E3-AF71-05771E2A72A2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pic>
        <p:nvPicPr>
          <p:cNvPr id="3" name="Picture 2" descr="A hand holding glasses over a beach&#10;&#10;Description automatically generated">
            <a:extLst>
              <a:ext uri="{FF2B5EF4-FFF2-40B4-BE49-F238E27FC236}">
                <a16:creationId xmlns:a16="http://schemas.microsoft.com/office/drawing/2014/main" id="{19756DB4-0918-4CEA-84C8-1C9AFB3E2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2819400" cy="2819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EF6A9786-7C53-4654-AE41-DD44EFDE6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38800" y="381000"/>
            <a:ext cx="6172200" cy="57912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Made in God’s image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Genesis 1:27</a:t>
            </a:r>
          </a:p>
          <a:p>
            <a:pPr eaLnBrk="1" hangingPunct="1"/>
            <a:r>
              <a:rPr lang="en-US" altLang="en-US" sz="3600" b="1" dirty="0"/>
              <a:t>Persons – not things</a:t>
            </a:r>
          </a:p>
          <a:p>
            <a:pPr eaLnBrk="1" hangingPunct="1"/>
            <a:r>
              <a:rPr lang="en-US" altLang="en-US" sz="3600" b="1" dirty="0"/>
              <a:t>We have dignity and honor</a:t>
            </a:r>
          </a:p>
          <a:p>
            <a:pPr lvl="1" eaLnBrk="1" hangingPunct="1"/>
            <a:r>
              <a:rPr lang="en-US" altLang="en-US" sz="3400" dirty="0"/>
              <a:t>God’s created child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9535F437-B1F6-4A9C-99AE-8FAA4C2F6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" y="1524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Our Nature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D379234-3E4B-4BC9-A943-806A175E3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1FCA3EF9-9927-486E-8F5D-5C28DF272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7CA673E-B297-42E8-A768-B85AD9F8D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68EE2DE-1D9A-47D7-962F-745A6769D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5A6D63-B37F-4FC9-A916-C5D1B2AC5A40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pic>
        <p:nvPicPr>
          <p:cNvPr id="3" name="Picture 2" descr="A person touching his chin&#10;&#10;Description automatically generated">
            <a:extLst>
              <a:ext uri="{FF2B5EF4-FFF2-40B4-BE49-F238E27FC236}">
                <a16:creationId xmlns:a16="http://schemas.microsoft.com/office/drawing/2014/main" id="{C42606B3-9ED1-4AA1-A0E8-3324733DA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838200"/>
            <a:ext cx="5098676" cy="2971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4BAC9A-1B8D-43CD-A9A8-9FAD8F94C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6096000" cy="58674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Attitude of David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Psalms 26:2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Psalms 139:1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Psalms 139:23-24</a:t>
            </a:r>
          </a:p>
          <a:p>
            <a:pPr eaLnBrk="1" hangingPunct="1"/>
            <a:r>
              <a:rPr lang="en-US" altLang="en-US" sz="3600" b="1" dirty="0"/>
              <a:t>Need God’s help to see our sins as they really are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Psalms 19:12-13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12FCA2CE-FA20-4AFD-8775-61AA78D80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1" y="4876800"/>
            <a:ext cx="11734798" cy="1143000"/>
          </a:xfrm>
          <a:prstGeom prst="rect">
            <a:avLst/>
          </a:prstGeom>
          <a:solidFill>
            <a:srgbClr val="81A0DF"/>
          </a:solidFill>
          <a:ln w="9525">
            <a:solidFill>
              <a:srgbClr val="ACC1E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08174F13-9714-4A00-86CD-FA00D3053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1173479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atin typeface="Calibri" panose="020F0502020204030204" pitchFamily="34" charset="0"/>
              </a:rPr>
              <a:t>Presumptuous</a:t>
            </a:r>
            <a:br>
              <a:rPr lang="en-US" sz="3200" b="1" dirty="0">
                <a:latin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– too bold or forward; showing overconfidence; taking liberties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E96C6BE3-0DAE-471E-8944-8D9B68170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A911E700-1869-4DAF-94E4-BA05CD391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321C6BB6-C0FF-41DD-A9C4-4CC1B1092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6128D50-DEFF-4A4D-95B3-772A63291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793FAD-8216-4D5E-93E1-50209B92E3B1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024C314-DA75-47E9-A6A1-17E2BC928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148" y="1524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Our Sins</a:t>
            </a:r>
          </a:p>
        </p:txBody>
      </p:sp>
      <p:pic>
        <p:nvPicPr>
          <p:cNvPr id="17" name="Picture 16" descr="A person touching his chin&#10;&#10;Description automatically generated">
            <a:extLst>
              <a:ext uri="{FF2B5EF4-FFF2-40B4-BE49-F238E27FC236}">
                <a16:creationId xmlns:a16="http://schemas.microsoft.com/office/drawing/2014/main" id="{D18F3068-4562-46D6-811A-5BFE0245D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724" y="838200"/>
            <a:ext cx="5098676" cy="2971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544A0E2-1A2E-4722-8D29-BF24EC216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38800" y="381000"/>
            <a:ext cx="6096000" cy="609600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All have unique strengths and weaknesses</a:t>
            </a:r>
          </a:p>
          <a:p>
            <a:pPr eaLnBrk="1" hangingPunct="1"/>
            <a:r>
              <a:rPr lang="en-US" altLang="en-US" sz="3600" b="1" dirty="0"/>
              <a:t>Look at self and others “below the surface”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1 Samuel 16:7</a:t>
            </a:r>
          </a:p>
          <a:p>
            <a:pPr lvl="1" eaLnBrk="1" hangingPunct="1"/>
            <a:r>
              <a:rPr lang="en-US" altLang="en-US" sz="3400" dirty="0">
                <a:solidFill>
                  <a:srgbClr val="C00000"/>
                </a:solidFill>
              </a:rPr>
              <a:t>2 Corinthians 5:16</a:t>
            </a:r>
          </a:p>
          <a:p>
            <a:pPr lvl="1" eaLnBrk="1" hangingPunct="1"/>
            <a:endParaRPr lang="en-US" altLang="en-US" sz="3200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317568F-7CD1-42AD-BD74-7998F27DE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84000B38-D577-4484-B90F-E7729FB3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77103A9F-03D4-4088-88D5-91560C24C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11461289-C8FF-4E3C-BC4E-81D7A34E2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80F8E5-B945-431E-9727-1EF024811ADC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12AACC1-BA74-49F1-ADCC-643D77400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" y="1524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Our Weaknesses</a:t>
            </a:r>
          </a:p>
        </p:txBody>
      </p:sp>
      <p:pic>
        <p:nvPicPr>
          <p:cNvPr id="15" name="Picture 14" descr="A person touching his chin&#10;&#10;Description automatically generated">
            <a:extLst>
              <a:ext uri="{FF2B5EF4-FFF2-40B4-BE49-F238E27FC236}">
                <a16:creationId xmlns:a16="http://schemas.microsoft.com/office/drawing/2014/main" id="{C4A25803-BD4D-4509-8EB7-AF12C78C9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838200"/>
            <a:ext cx="5098676" cy="2971800"/>
          </a:xfrm>
          <a:prstGeom prst="rect">
            <a:avLst/>
          </a:prstGeom>
        </p:spPr>
      </p:pic>
      <p:sp>
        <p:nvSpPr>
          <p:cNvPr id="16" name="Text Box 12">
            <a:extLst>
              <a:ext uri="{FF2B5EF4-FFF2-40B4-BE49-F238E27FC236}">
                <a16:creationId xmlns:a16="http://schemas.microsoft.com/office/drawing/2014/main" id="{22FA8950-74F3-4E4C-B9AE-0E08CEE40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And Strengths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BDFCDFA-EF2C-4321-994E-BC4E75FD9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962400"/>
            <a:ext cx="5638800" cy="22098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3600" b="1" dirty="0"/>
              <a:t>People have more “value” than other creatures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rgbClr val="C00000"/>
                </a:solidFill>
              </a:rPr>
              <a:t>Matthew 6:26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3400" dirty="0">
                <a:solidFill>
                  <a:srgbClr val="C00000"/>
                </a:solidFill>
              </a:rPr>
              <a:t>Matthew 10:29-31</a:t>
            </a:r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F737B022-65BE-4F8D-BC2B-EA01B2731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962400"/>
            <a:ext cx="5029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600" b="1" dirty="0">
                <a:latin typeface="Calibri" panose="020F0502020204030204" pitchFamily="34" charset="0"/>
              </a:rPr>
              <a:t>God sees possibilities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3400" dirty="0">
                <a:latin typeface="Calibri" panose="020F0502020204030204" pitchFamily="34" charset="0"/>
              </a:rPr>
              <a:t>Others may also!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</a:rPr>
              <a:t>Revelation 3:8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617541F0-81DA-4AEE-A580-E4F9249B8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DFBC24BA-54EE-4F5A-952D-8BCB4DFA0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43C6E1EC-C141-4A3C-BBC3-FFB9AA3E9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669FF9B-0577-4F84-A60A-3832EC34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AF0853-7CAC-46D5-94ED-62791C061624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1CD5322F-0884-457C-B53D-0B554C2E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" y="1524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Our Worth</a:t>
            </a:r>
          </a:p>
        </p:txBody>
      </p:sp>
      <p:pic>
        <p:nvPicPr>
          <p:cNvPr id="18" name="Picture 17" descr="A person touching his chin&#10;&#10;Description automatically generated">
            <a:extLst>
              <a:ext uri="{FF2B5EF4-FFF2-40B4-BE49-F238E27FC236}">
                <a16:creationId xmlns:a16="http://schemas.microsoft.com/office/drawing/2014/main" id="{1422F8D6-C3ED-49F7-B079-4889404CA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838200"/>
            <a:ext cx="5098676" cy="2971800"/>
          </a:xfrm>
          <a:prstGeom prst="rect">
            <a:avLst/>
          </a:prstGeom>
        </p:spPr>
      </p:pic>
      <p:sp>
        <p:nvSpPr>
          <p:cNvPr id="19" name="Text Box 12">
            <a:extLst>
              <a:ext uri="{FF2B5EF4-FFF2-40B4-BE49-F238E27FC236}">
                <a16:creationId xmlns:a16="http://schemas.microsoft.com/office/drawing/2014/main" id="{F1A0F40C-453C-4F87-9486-762958677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148" y="152400"/>
            <a:ext cx="51272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Our Potential</a:t>
            </a:r>
          </a:p>
        </p:txBody>
      </p:sp>
      <p:pic>
        <p:nvPicPr>
          <p:cNvPr id="20" name="Picture 19" descr="A person touching his chin&#10;&#10;Description automatically generated">
            <a:extLst>
              <a:ext uri="{FF2B5EF4-FFF2-40B4-BE49-F238E27FC236}">
                <a16:creationId xmlns:a16="http://schemas.microsoft.com/office/drawing/2014/main" id="{0008551B-16EA-4A27-A485-844B5BE3E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724" y="838200"/>
            <a:ext cx="5098676" cy="2971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F9D4C56-F918-42BB-8906-257417281F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5257800" cy="2971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sz="7200" b="1" dirty="0"/>
              <a:t>God Sees:</a:t>
            </a:r>
            <a:br>
              <a:rPr lang="en-US" sz="4000" b="1" dirty="0"/>
            </a:br>
            <a:r>
              <a:rPr lang="en-US" sz="4000" dirty="0">
                <a:sym typeface="Wingdings" pitchFamily="2" charset="2"/>
              </a:rPr>
              <a:t> </a:t>
            </a:r>
            <a:r>
              <a:rPr lang="en-US" sz="4000" dirty="0"/>
              <a:t>What we have been</a:t>
            </a:r>
            <a:br>
              <a:rPr lang="en-US" sz="4000" dirty="0"/>
            </a:br>
            <a:r>
              <a:rPr lang="en-US" sz="4000" dirty="0">
                <a:sym typeface="Wingdings" pitchFamily="2" charset="2"/>
              </a:rPr>
              <a:t> </a:t>
            </a:r>
            <a:r>
              <a:rPr lang="en-US" sz="4000" dirty="0"/>
              <a:t>What we are</a:t>
            </a:r>
            <a:br>
              <a:rPr lang="en-US" sz="4000" dirty="0"/>
            </a:br>
            <a:r>
              <a:rPr lang="en-US" sz="4000" dirty="0">
                <a:sym typeface="Wingdings" pitchFamily="2" charset="2"/>
              </a:rPr>
              <a:t> </a:t>
            </a:r>
            <a:r>
              <a:rPr lang="en-US" sz="4000" dirty="0"/>
              <a:t>What we can be!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91CE5014-BD02-4098-9088-B00A27E46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599" y="3352800"/>
            <a:ext cx="7888781" cy="1752600"/>
          </a:xfrm>
          <a:prstGeom prst="rect">
            <a:avLst/>
          </a:prstGeom>
          <a:solidFill>
            <a:srgbClr val="81A0D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DDED3EAD-1A85-4205-A93A-93F36EB67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68005"/>
            <a:ext cx="78887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</a:rPr>
              <a:t>We need to see ourselves as those whom God chose to redeem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“with the precious blood of Christ”</a:t>
            </a:r>
          </a:p>
          <a:p>
            <a:pPr algn="ctr">
              <a:defRPr/>
            </a:pPr>
            <a:r>
              <a:rPr lang="en-US" sz="2800" b="1" dirty="0">
                <a:latin typeface="Calibri" panose="020F0502020204030204" pitchFamily="34" charset="0"/>
              </a:rPr>
              <a:t>1 Peter 1:18-19</a:t>
            </a:r>
          </a:p>
        </p:txBody>
      </p:sp>
      <p:sp>
        <p:nvSpPr>
          <p:cNvPr id="10252" name="WordArt 12">
            <a:extLst>
              <a:ext uri="{FF2B5EF4-FFF2-40B4-BE49-F238E27FC236}">
                <a16:creationId xmlns:a16="http://schemas.microsoft.com/office/drawing/2014/main" id="{A51F532C-5B9D-4724-A0D8-D8FD30ACCC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399" y="5295900"/>
            <a:ext cx="11317781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1A0DF"/>
                </a:solidFill>
                <a:effectLst>
                  <a:outerShdw dist="53882" dir="27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+mn-lt"/>
              </a:rPr>
              <a:t>Learn to see ourselves as God sees us!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E43134B4-5862-423D-9E74-EE41D393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7B528449-7B4E-499A-A21D-4E04BCDC5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52C4EA7-B238-41D5-9BCB-785680135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E6E112C0-C0A8-4757-9EAA-47C02A6A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12039600" cy="228600"/>
          </a:xfrm>
          <a:prstGeom prst="rect">
            <a:avLst/>
          </a:prstGeom>
          <a:solidFill>
            <a:srgbClr val="ACC1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5EF489-F320-448B-ADA6-F5FA307C4439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pic>
        <p:nvPicPr>
          <p:cNvPr id="3" name="Picture 2" descr="A green and black text on a green background&#10;&#10;Description automatically generated">
            <a:extLst>
              <a:ext uri="{FF2B5EF4-FFF2-40B4-BE49-F238E27FC236}">
                <a16:creationId xmlns:a16="http://schemas.microsoft.com/office/drawing/2014/main" id="{6BED876B-D471-4BC0-9C51-62698BF47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380" y="349943"/>
            <a:ext cx="3733801" cy="47554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9" grpId="0" animBg="1"/>
      <p:bldP spid="1025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510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Default Design</vt:lpstr>
      <vt:lpstr>Seeing Ourselves As God Sees Us!</vt:lpstr>
      <vt:lpstr>PowerPoint Presentation</vt:lpstr>
      <vt:lpstr>Learn to see ourselves as God sees us</vt:lpstr>
      <vt:lpstr>PowerPoint Presentation</vt:lpstr>
      <vt:lpstr>PowerPoint Presentation</vt:lpstr>
      <vt:lpstr>PowerPoint Presentation</vt:lpstr>
      <vt:lpstr>PowerPoint Presentation</vt:lpstr>
      <vt:lpstr>God Sees:  What we have been  What we are  What we can be!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Seeing Ourselves As God Sees Us!</dc:title>
  <dc:creator>HP Authorized Customer</dc:creator>
  <cp:lastModifiedBy>Richard Thetford</cp:lastModifiedBy>
  <cp:revision>18</cp:revision>
  <dcterms:created xsi:type="dcterms:W3CDTF">2007-07-07T17:31:26Z</dcterms:created>
  <dcterms:modified xsi:type="dcterms:W3CDTF">2025-04-13T20:49:59Z</dcterms:modified>
</cp:coreProperties>
</file>