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3300"/>
    <a:srgbClr val="231C64"/>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94660"/>
  </p:normalViewPr>
  <p:slideViewPr>
    <p:cSldViewPr snapToGrid="0">
      <p:cViewPr varScale="1">
        <p:scale>
          <a:sx n="83" d="100"/>
          <a:sy n="83" d="100"/>
        </p:scale>
        <p:origin x="1048"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9CBE1-57ED-690F-8033-A6DD589FA93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5BD31E1-0636-C76C-08B0-5EF02DB8F2C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DA5893A-2AF1-AFD9-4043-43F3EC29F252}"/>
              </a:ext>
            </a:extLst>
          </p:cNvPr>
          <p:cNvSpPr>
            <a:spLocks noGrp="1"/>
          </p:cNvSpPr>
          <p:nvPr>
            <p:ph type="dt" sz="half" idx="10"/>
          </p:nvPr>
        </p:nvSpPr>
        <p:spPr/>
        <p:txBody>
          <a:bodyPr/>
          <a:lstStyle/>
          <a:p>
            <a:fld id="{376AEEA5-5B7C-42EA-98B2-BE0281F77DE4}" type="datetimeFigureOut">
              <a:rPr lang="en-US" smtClean="0"/>
              <a:t>9/6/2026</a:t>
            </a:fld>
            <a:endParaRPr lang="en-US"/>
          </a:p>
        </p:txBody>
      </p:sp>
      <p:sp>
        <p:nvSpPr>
          <p:cNvPr id="5" name="Footer Placeholder 4">
            <a:extLst>
              <a:ext uri="{FF2B5EF4-FFF2-40B4-BE49-F238E27FC236}">
                <a16:creationId xmlns:a16="http://schemas.microsoft.com/office/drawing/2014/main" id="{7E896581-F057-6558-8C97-16BEEAE086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2C95AC-3A9A-2660-B607-742FD946FFFE}"/>
              </a:ext>
            </a:extLst>
          </p:cNvPr>
          <p:cNvSpPr>
            <a:spLocks noGrp="1"/>
          </p:cNvSpPr>
          <p:nvPr>
            <p:ph type="sldNum" sz="quarter" idx="12"/>
          </p:nvPr>
        </p:nvSpPr>
        <p:spPr/>
        <p:txBody>
          <a:bodyPr/>
          <a:lstStyle/>
          <a:p>
            <a:fld id="{AFB6C8F8-7966-4CAC-8330-0FC033B42C92}" type="slidenum">
              <a:rPr lang="en-US" smtClean="0"/>
              <a:t>‹#›</a:t>
            </a:fld>
            <a:endParaRPr lang="en-US"/>
          </a:p>
        </p:txBody>
      </p:sp>
    </p:spTree>
    <p:extLst>
      <p:ext uri="{BB962C8B-B14F-4D97-AF65-F5344CB8AC3E}">
        <p14:creationId xmlns:p14="http://schemas.microsoft.com/office/powerpoint/2010/main" val="28188839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ageCurlDoubl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6AA9D-D966-9B86-54E0-6D064C04712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FA8AD06-00D8-2101-0C77-4210834140D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35590E-60A8-2351-E52C-A4ACCE3EA957}"/>
              </a:ext>
            </a:extLst>
          </p:cNvPr>
          <p:cNvSpPr>
            <a:spLocks noGrp="1"/>
          </p:cNvSpPr>
          <p:nvPr>
            <p:ph type="dt" sz="half" idx="10"/>
          </p:nvPr>
        </p:nvSpPr>
        <p:spPr/>
        <p:txBody>
          <a:bodyPr/>
          <a:lstStyle/>
          <a:p>
            <a:fld id="{376AEEA5-5B7C-42EA-98B2-BE0281F77DE4}" type="datetimeFigureOut">
              <a:rPr lang="en-US" smtClean="0"/>
              <a:t>9/6/2026</a:t>
            </a:fld>
            <a:endParaRPr lang="en-US"/>
          </a:p>
        </p:txBody>
      </p:sp>
      <p:sp>
        <p:nvSpPr>
          <p:cNvPr id="5" name="Footer Placeholder 4">
            <a:extLst>
              <a:ext uri="{FF2B5EF4-FFF2-40B4-BE49-F238E27FC236}">
                <a16:creationId xmlns:a16="http://schemas.microsoft.com/office/drawing/2014/main" id="{B0D637F2-51C4-282D-B2C5-7B5777F12B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195C8A-B56D-CBB3-8DCE-EA3AB790EB71}"/>
              </a:ext>
            </a:extLst>
          </p:cNvPr>
          <p:cNvSpPr>
            <a:spLocks noGrp="1"/>
          </p:cNvSpPr>
          <p:nvPr>
            <p:ph type="sldNum" sz="quarter" idx="12"/>
          </p:nvPr>
        </p:nvSpPr>
        <p:spPr/>
        <p:txBody>
          <a:bodyPr/>
          <a:lstStyle/>
          <a:p>
            <a:fld id="{AFB6C8F8-7966-4CAC-8330-0FC033B42C92}" type="slidenum">
              <a:rPr lang="en-US" smtClean="0"/>
              <a:t>‹#›</a:t>
            </a:fld>
            <a:endParaRPr lang="en-US"/>
          </a:p>
        </p:txBody>
      </p:sp>
    </p:spTree>
    <p:extLst>
      <p:ext uri="{BB962C8B-B14F-4D97-AF65-F5344CB8AC3E}">
        <p14:creationId xmlns:p14="http://schemas.microsoft.com/office/powerpoint/2010/main" val="27542803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ageCurlDoubl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7F39A99-6DB1-A104-0D42-FB5B454E901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F906143-4E92-F03C-F80C-FEEC2F0EA56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F2C015-EA15-FFB4-3803-B1DA2B9C9FB4}"/>
              </a:ext>
            </a:extLst>
          </p:cNvPr>
          <p:cNvSpPr>
            <a:spLocks noGrp="1"/>
          </p:cNvSpPr>
          <p:nvPr>
            <p:ph type="dt" sz="half" idx="10"/>
          </p:nvPr>
        </p:nvSpPr>
        <p:spPr/>
        <p:txBody>
          <a:bodyPr/>
          <a:lstStyle/>
          <a:p>
            <a:fld id="{376AEEA5-5B7C-42EA-98B2-BE0281F77DE4}" type="datetimeFigureOut">
              <a:rPr lang="en-US" smtClean="0"/>
              <a:t>9/6/2026</a:t>
            </a:fld>
            <a:endParaRPr lang="en-US"/>
          </a:p>
        </p:txBody>
      </p:sp>
      <p:sp>
        <p:nvSpPr>
          <p:cNvPr id="5" name="Footer Placeholder 4">
            <a:extLst>
              <a:ext uri="{FF2B5EF4-FFF2-40B4-BE49-F238E27FC236}">
                <a16:creationId xmlns:a16="http://schemas.microsoft.com/office/drawing/2014/main" id="{010C739A-4DC4-FE90-F9B5-64814803B6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83BA6C-153E-5C70-1080-A40C89C54900}"/>
              </a:ext>
            </a:extLst>
          </p:cNvPr>
          <p:cNvSpPr>
            <a:spLocks noGrp="1"/>
          </p:cNvSpPr>
          <p:nvPr>
            <p:ph type="sldNum" sz="quarter" idx="12"/>
          </p:nvPr>
        </p:nvSpPr>
        <p:spPr/>
        <p:txBody>
          <a:bodyPr/>
          <a:lstStyle/>
          <a:p>
            <a:fld id="{AFB6C8F8-7966-4CAC-8330-0FC033B42C92}" type="slidenum">
              <a:rPr lang="en-US" smtClean="0"/>
              <a:t>‹#›</a:t>
            </a:fld>
            <a:endParaRPr lang="en-US"/>
          </a:p>
        </p:txBody>
      </p:sp>
    </p:spTree>
    <p:extLst>
      <p:ext uri="{BB962C8B-B14F-4D97-AF65-F5344CB8AC3E}">
        <p14:creationId xmlns:p14="http://schemas.microsoft.com/office/powerpoint/2010/main" val="6858802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ageCurlDoub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A9371-63D5-4C7B-DFB3-9FAE03E937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842D846-5427-7C7F-9F96-D7FD3CAD6D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D735DC-970F-FBF0-D009-E41A3EABCCF0}"/>
              </a:ext>
            </a:extLst>
          </p:cNvPr>
          <p:cNvSpPr>
            <a:spLocks noGrp="1"/>
          </p:cNvSpPr>
          <p:nvPr>
            <p:ph type="dt" sz="half" idx="10"/>
          </p:nvPr>
        </p:nvSpPr>
        <p:spPr/>
        <p:txBody>
          <a:bodyPr/>
          <a:lstStyle/>
          <a:p>
            <a:fld id="{376AEEA5-5B7C-42EA-98B2-BE0281F77DE4}" type="datetimeFigureOut">
              <a:rPr lang="en-US" smtClean="0"/>
              <a:t>9/6/2026</a:t>
            </a:fld>
            <a:endParaRPr lang="en-US"/>
          </a:p>
        </p:txBody>
      </p:sp>
      <p:sp>
        <p:nvSpPr>
          <p:cNvPr id="5" name="Footer Placeholder 4">
            <a:extLst>
              <a:ext uri="{FF2B5EF4-FFF2-40B4-BE49-F238E27FC236}">
                <a16:creationId xmlns:a16="http://schemas.microsoft.com/office/drawing/2014/main" id="{6077B705-41FA-A848-EE8D-98D472F1F6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74BDE4-57C7-6448-3A9F-DA87C7014082}"/>
              </a:ext>
            </a:extLst>
          </p:cNvPr>
          <p:cNvSpPr>
            <a:spLocks noGrp="1"/>
          </p:cNvSpPr>
          <p:nvPr>
            <p:ph type="sldNum" sz="quarter" idx="12"/>
          </p:nvPr>
        </p:nvSpPr>
        <p:spPr/>
        <p:txBody>
          <a:bodyPr/>
          <a:lstStyle/>
          <a:p>
            <a:fld id="{AFB6C8F8-7966-4CAC-8330-0FC033B42C92}" type="slidenum">
              <a:rPr lang="en-US" smtClean="0"/>
              <a:t>‹#›</a:t>
            </a:fld>
            <a:endParaRPr lang="en-US"/>
          </a:p>
        </p:txBody>
      </p:sp>
    </p:spTree>
    <p:extLst>
      <p:ext uri="{BB962C8B-B14F-4D97-AF65-F5344CB8AC3E}">
        <p14:creationId xmlns:p14="http://schemas.microsoft.com/office/powerpoint/2010/main" val="24898674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ageCurlDoub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902D7-40AB-D603-BBD2-CE53AEE83F2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B4CF360-5150-6959-4C19-4057BD1CA03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24FC71A-CEF9-BEBB-ADA1-347DBC611FD5}"/>
              </a:ext>
            </a:extLst>
          </p:cNvPr>
          <p:cNvSpPr>
            <a:spLocks noGrp="1"/>
          </p:cNvSpPr>
          <p:nvPr>
            <p:ph type="dt" sz="half" idx="10"/>
          </p:nvPr>
        </p:nvSpPr>
        <p:spPr/>
        <p:txBody>
          <a:bodyPr/>
          <a:lstStyle/>
          <a:p>
            <a:fld id="{376AEEA5-5B7C-42EA-98B2-BE0281F77DE4}" type="datetimeFigureOut">
              <a:rPr lang="en-US" smtClean="0"/>
              <a:t>9/6/2026</a:t>
            </a:fld>
            <a:endParaRPr lang="en-US"/>
          </a:p>
        </p:txBody>
      </p:sp>
      <p:sp>
        <p:nvSpPr>
          <p:cNvPr id="5" name="Footer Placeholder 4">
            <a:extLst>
              <a:ext uri="{FF2B5EF4-FFF2-40B4-BE49-F238E27FC236}">
                <a16:creationId xmlns:a16="http://schemas.microsoft.com/office/drawing/2014/main" id="{C0144F4F-9654-96B5-72C5-3415FCE80F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616497-CB73-C6EF-A169-98E7553D2940}"/>
              </a:ext>
            </a:extLst>
          </p:cNvPr>
          <p:cNvSpPr>
            <a:spLocks noGrp="1"/>
          </p:cNvSpPr>
          <p:nvPr>
            <p:ph type="sldNum" sz="quarter" idx="12"/>
          </p:nvPr>
        </p:nvSpPr>
        <p:spPr/>
        <p:txBody>
          <a:bodyPr/>
          <a:lstStyle/>
          <a:p>
            <a:fld id="{AFB6C8F8-7966-4CAC-8330-0FC033B42C92}" type="slidenum">
              <a:rPr lang="en-US" smtClean="0"/>
              <a:t>‹#›</a:t>
            </a:fld>
            <a:endParaRPr lang="en-US"/>
          </a:p>
        </p:txBody>
      </p:sp>
    </p:spTree>
    <p:extLst>
      <p:ext uri="{BB962C8B-B14F-4D97-AF65-F5344CB8AC3E}">
        <p14:creationId xmlns:p14="http://schemas.microsoft.com/office/powerpoint/2010/main" val="5595289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ageCurlDoub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C21DE-1A0E-7D79-75AD-7A3D3FC5B0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091F62-AF93-FFC8-A740-4CDEEB00D05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360B963-A8BB-62F0-A27F-4479CD2F7D3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91CFC11-D742-448A-A533-E812EA54AC82}"/>
              </a:ext>
            </a:extLst>
          </p:cNvPr>
          <p:cNvSpPr>
            <a:spLocks noGrp="1"/>
          </p:cNvSpPr>
          <p:nvPr>
            <p:ph type="dt" sz="half" idx="10"/>
          </p:nvPr>
        </p:nvSpPr>
        <p:spPr/>
        <p:txBody>
          <a:bodyPr/>
          <a:lstStyle/>
          <a:p>
            <a:fld id="{376AEEA5-5B7C-42EA-98B2-BE0281F77DE4}" type="datetimeFigureOut">
              <a:rPr lang="en-US" smtClean="0"/>
              <a:t>9/6/2026</a:t>
            </a:fld>
            <a:endParaRPr lang="en-US"/>
          </a:p>
        </p:txBody>
      </p:sp>
      <p:sp>
        <p:nvSpPr>
          <p:cNvPr id="6" name="Footer Placeholder 5">
            <a:extLst>
              <a:ext uri="{FF2B5EF4-FFF2-40B4-BE49-F238E27FC236}">
                <a16:creationId xmlns:a16="http://schemas.microsoft.com/office/drawing/2014/main" id="{3AD25092-AF5E-23F9-47A0-87EBEADA1B0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E94F627-6561-F99A-7616-22C1F2347F98}"/>
              </a:ext>
            </a:extLst>
          </p:cNvPr>
          <p:cNvSpPr>
            <a:spLocks noGrp="1"/>
          </p:cNvSpPr>
          <p:nvPr>
            <p:ph type="sldNum" sz="quarter" idx="12"/>
          </p:nvPr>
        </p:nvSpPr>
        <p:spPr/>
        <p:txBody>
          <a:bodyPr/>
          <a:lstStyle/>
          <a:p>
            <a:fld id="{AFB6C8F8-7966-4CAC-8330-0FC033B42C92}" type="slidenum">
              <a:rPr lang="en-US" smtClean="0"/>
              <a:t>‹#›</a:t>
            </a:fld>
            <a:endParaRPr lang="en-US"/>
          </a:p>
        </p:txBody>
      </p:sp>
    </p:spTree>
    <p:extLst>
      <p:ext uri="{BB962C8B-B14F-4D97-AF65-F5344CB8AC3E}">
        <p14:creationId xmlns:p14="http://schemas.microsoft.com/office/powerpoint/2010/main" val="28274529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ageCurlDoub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5F52E-490C-2B57-04BA-EF8E211E36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BE0D47F-346F-9FB5-D855-56F0E04A618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C0E6A8D-E25A-9D4D-4148-E667AAE645F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D0396-3149-F6B3-79B6-3C6E67B7509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D97BFF4-B02F-5FEC-48CF-D0B797EEC05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B032675-297B-2AE0-5A71-29FF10E41924}"/>
              </a:ext>
            </a:extLst>
          </p:cNvPr>
          <p:cNvSpPr>
            <a:spLocks noGrp="1"/>
          </p:cNvSpPr>
          <p:nvPr>
            <p:ph type="dt" sz="half" idx="10"/>
          </p:nvPr>
        </p:nvSpPr>
        <p:spPr/>
        <p:txBody>
          <a:bodyPr/>
          <a:lstStyle/>
          <a:p>
            <a:fld id="{376AEEA5-5B7C-42EA-98B2-BE0281F77DE4}" type="datetimeFigureOut">
              <a:rPr lang="en-US" smtClean="0"/>
              <a:t>9/6/2026</a:t>
            </a:fld>
            <a:endParaRPr lang="en-US"/>
          </a:p>
        </p:txBody>
      </p:sp>
      <p:sp>
        <p:nvSpPr>
          <p:cNvPr id="8" name="Footer Placeholder 7">
            <a:extLst>
              <a:ext uri="{FF2B5EF4-FFF2-40B4-BE49-F238E27FC236}">
                <a16:creationId xmlns:a16="http://schemas.microsoft.com/office/drawing/2014/main" id="{BAFDADE1-BBDF-E1C7-98BB-F23230C2C0A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3CD2230-C1D4-817B-E6E7-770BBA3C7EF0}"/>
              </a:ext>
            </a:extLst>
          </p:cNvPr>
          <p:cNvSpPr>
            <a:spLocks noGrp="1"/>
          </p:cNvSpPr>
          <p:nvPr>
            <p:ph type="sldNum" sz="quarter" idx="12"/>
          </p:nvPr>
        </p:nvSpPr>
        <p:spPr/>
        <p:txBody>
          <a:bodyPr/>
          <a:lstStyle/>
          <a:p>
            <a:fld id="{AFB6C8F8-7966-4CAC-8330-0FC033B42C92}" type="slidenum">
              <a:rPr lang="en-US" smtClean="0"/>
              <a:t>‹#›</a:t>
            </a:fld>
            <a:endParaRPr lang="en-US"/>
          </a:p>
        </p:txBody>
      </p:sp>
    </p:spTree>
    <p:extLst>
      <p:ext uri="{BB962C8B-B14F-4D97-AF65-F5344CB8AC3E}">
        <p14:creationId xmlns:p14="http://schemas.microsoft.com/office/powerpoint/2010/main" val="31353012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ageCurlDoubl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0EC4A-B8FB-7A1F-3A07-DC5E7ED23F2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1E44052-E7D9-996D-36DA-5E9E9F2E2206}"/>
              </a:ext>
            </a:extLst>
          </p:cNvPr>
          <p:cNvSpPr>
            <a:spLocks noGrp="1"/>
          </p:cNvSpPr>
          <p:nvPr>
            <p:ph type="dt" sz="half" idx="10"/>
          </p:nvPr>
        </p:nvSpPr>
        <p:spPr/>
        <p:txBody>
          <a:bodyPr/>
          <a:lstStyle/>
          <a:p>
            <a:fld id="{376AEEA5-5B7C-42EA-98B2-BE0281F77DE4}" type="datetimeFigureOut">
              <a:rPr lang="en-US" smtClean="0"/>
              <a:t>9/6/2026</a:t>
            </a:fld>
            <a:endParaRPr lang="en-US"/>
          </a:p>
        </p:txBody>
      </p:sp>
      <p:sp>
        <p:nvSpPr>
          <p:cNvPr id="4" name="Footer Placeholder 3">
            <a:extLst>
              <a:ext uri="{FF2B5EF4-FFF2-40B4-BE49-F238E27FC236}">
                <a16:creationId xmlns:a16="http://schemas.microsoft.com/office/drawing/2014/main" id="{04A06289-C96F-04BA-EE3B-1575747466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67F9FEF-D3C6-B86B-BA4E-B92173C3E0D8}"/>
              </a:ext>
            </a:extLst>
          </p:cNvPr>
          <p:cNvSpPr>
            <a:spLocks noGrp="1"/>
          </p:cNvSpPr>
          <p:nvPr>
            <p:ph type="sldNum" sz="quarter" idx="12"/>
          </p:nvPr>
        </p:nvSpPr>
        <p:spPr/>
        <p:txBody>
          <a:bodyPr/>
          <a:lstStyle/>
          <a:p>
            <a:fld id="{AFB6C8F8-7966-4CAC-8330-0FC033B42C92}" type="slidenum">
              <a:rPr lang="en-US" smtClean="0"/>
              <a:t>‹#›</a:t>
            </a:fld>
            <a:endParaRPr lang="en-US"/>
          </a:p>
        </p:txBody>
      </p:sp>
    </p:spTree>
    <p:extLst>
      <p:ext uri="{BB962C8B-B14F-4D97-AF65-F5344CB8AC3E}">
        <p14:creationId xmlns:p14="http://schemas.microsoft.com/office/powerpoint/2010/main" val="3259963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ageCurlDoubl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41E7342-A119-DD5C-CA77-FD34DA81253D}"/>
              </a:ext>
            </a:extLst>
          </p:cNvPr>
          <p:cNvSpPr>
            <a:spLocks noGrp="1"/>
          </p:cNvSpPr>
          <p:nvPr>
            <p:ph type="dt" sz="half" idx="10"/>
          </p:nvPr>
        </p:nvSpPr>
        <p:spPr/>
        <p:txBody>
          <a:bodyPr/>
          <a:lstStyle/>
          <a:p>
            <a:fld id="{376AEEA5-5B7C-42EA-98B2-BE0281F77DE4}" type="datetimeFigureOut">
              <a:rPr lang="en-US" smtClean="0"/>
              <a:t>9/6/2026</a:t>
            </a:fld>
            <a:endParaRPr lang="en-US"/>
          </a:p>
        </p:txBody>
      </p:sp>
      <p:sp>
        <p:nvSpPr>
          <p:cNvPr id="3" name="Footer Placeholder 2">
            <a:extLst>
              <a:ext uri="{FF2B5EF4-FFF2-40B4-BE49-F238E27FC236}">
                <a16:creationId xmlns:a16="http://schemas.microsoft.com/office/drawing/2014/main" id="{5FBC7C5E-F6BA-18DE-73B1-39307E08E1F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A7A6974-BEF7-10CE-47E3-D024D34A4248}"/>
              </a:ext>
            </a:extLst>
          </p:cNvPr>
          <p:cNvSpPr>
            <a:spLocks noGrp="1"/>
          </p:cNvSpPr>
          <p:nvPr>
            <p:ph type="sldNum" sz="quarter" idx="12"/>
          </p:nvPr>
        </p:nvSpPr>
        <p:spPr/>
        <p:txBody>
          <a:bodyPr/>
          <a:lstStyle/>
          <a:p>
            <a:fld id="{AFB6C8F8-7966-4CAC-8330-0FC033B42C92}" type="slidenum">
              <a:rPr lang="en-US" smtClean="0"/>
              <a:t>‹#›</a:t>
            </a:fld>
            <a:endParaRPr lang="en-US"/>
          </a:p>
        </p:txBody>
      </p:sp>
    </p:spTree>
    <p:extLst>
      <p:ext uri="{BB962C8B-B14F-4D97-AF65-F5344CB8AC3E}">
        <p14:creationId xmlns:p14="http://schemas.microsoft.com/office/powerpoint/2010/main" val="10692475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ageCurlDoubl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E7C92-3F41-296B-0CC6-F7FBC2EB73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66EECDB-6E1E-99D4-8C81-5E500C0439A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B72A0B0-D7D0-88A5-774C-FACED95C9F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389D51D-A335-CDDC-660F-9287F730507B}"/>
              </a:ext>
            </a:extLst>
          </p:cNvPr>
          <p:cNvSpPr>
            <a:spLocks noGrp="1"/>
          </p:cNvSpPr>
          <p:nvPr>
            <p:ph type="dt" sz="half" idx="10"/>
          </p:nvPr>
        </p:nvSpPr>
        <p:spPr/>
        <p:txBody>
          <a:bodyPr/>
          <a:lstStyle/>
          <a:p>
            <a:fld id="{376AEEA5-5B7C-42EA-98B2-BE0281F77DE4}" type="datetimeFigureOut">
              <a:rPr lang="en-US" smtClean="0"/>
              <a:t>9/6/2026</a:t>
            </a:fld>
            <a:endParaRPr lang="en-US"/>
          </a:p>
        </p:txBody>
      </p:sp>
      <p:sp>
        <p:nvSpPr>
          <p:cNvPr id="6" name="Footer Placeholder 5">
            <a:extLst>
              <a:ext uri="{FF2B5EF4-FFF2-40B4-BE49-F238E27FC236}">
                <a16:creationId xmlns:a16="http://schemas.microsoft.com/office/drawing/2014/main" id="{3DE13D41-DF50-7216-AFD1-125FE0209F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0848C1-A139-9A9A-3E45-E3A6C7088C67}"/>
              </a:ext>
            </a:extLst>
          </p:cNvPr>
          <p:cNvSpPr>
            <a:spLocks noGrp="1"/>
          </p:cNvSpPr>
          <p:nvPr>
            <p:ph type="sldNum" sz="quarter" idx="12"/>
          </p:nvPr>
        </p:nvSpPr>
        <p:spPr/>
        <p:txBody>
          <a:bodyPr/>
          <a:lstStyle/>
          <a:p>
            <a:fld id="{AFB6C8F8-7966-4CAC-8330-0FC033B42C92}" type="slidenum">
              <a:rPr lang="en-US" smtClean="0"/>
              <a:t>‹#›</a:t>
            </a:fld>
            <a:endParaRPr lang="en-US"/>
          </a:p>
        </p:txBody>
      </p:sp>
    </p:spTree>
    <p:extLst>
      <p:ext uri="{BB962C8B-B14F-4D97-AF65-F5344CB8AC3E}">
        <p14:creationId xmlns:p14="http://schemas.microsoft.com/office/powerpoint/2010/main" val="12494659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ageCurlDoubl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B3F79-0D32-28E6-C3A6-51FFEDB10A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E29B2DE-AAD7-E5F4-9FE0-B33F1FB4CC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54FDD45-425B-3F94-E5C1-006CB3A7E4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02635F-EBAC-FD9D-B077-72445467E6D6}"/>
              </a:ext>
            </a:extLst>
          </p:cNvPr>
          <p:cNvSpPr>
            <a:spLocks noGrp="1"/>
          </p:cNvSpPr>
          <p:nvPr>
            <p:ph type="dt" sz="half" idx="10"/>
          </p:nvPr>
        </p:nvSpPr>
        <p:spPr/>
        <p:txBody>
          <a:bodyPr/>
          <a:lstStyle/>
          <a:p>
            <a:fld id="{376AEEA5-5B7C-42EA-98B2-BE0281F77DE4}" type="datetimeFigureOut">
              <a:rPr lang="en-US" smtClean="0"/>
              <a:t>9/6/2026</a:t>
            </a:fld>
            <a:endParaRPr lang="en-US"/>
          </a:p>
        </p:txBody>
      </p:sp>
      <p:sp>
        <p:nvSpPr>
          <p:cNvPr id="6" name="Footer Placeholder 5">
            <a:extLst>
              <a:ext uri="{FF2B5EF4-FFF2-40B4-BE49-F238E27FC236}">
                <a16:creationId xmlns:a16="http://schemas.microsoft.com/office/drawing/2014/main" id="{192229B9-387C-3091-73D5-795E58E25B8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0871CB-D0FD-A484-F4F1-0E813DBCC08E}"/>
              </a:ext>
            </a:extLst>
          </p:cNvPr>
          <p:cNvSpPr>
            <a:spLocks noGrp="1"/>
          </p:cNvSpPr>
          <p:nvPr>
            <p:ph type="sldNum" sz="quarter" idx="12"/>
          </p:nvPr>
        </p:nvSpPr>
        <p:spPr/>
        <p:txBody>
          <a:bodyPr/>
          <a:lstStyle/>
          <a:p>
            <a:fld id="{AFB6C8F8-7966-4CAC-8330-0FC033B42C92}" type="slidenum">
              <a:rPr lang="en-US" smtClean="0"/>
              <a:t>‹#›</a:t>
            </a:fld>
            <a:endParaRPr lang="en-US"/>
          </a:p>
        </p:txBody>
      </p:sp>
    </p:spTree>
    <p:extLst>
      <p:ext uri="{BB962C8B-B14F-4D97-AF65-F5344CB8AC3E}">
        <p14:creationId xmlns:p14="http://schemas.microsoft.com/office/powerpoint/2010/main" val="31490077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ageCurlDoubl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143218-86C2-BEE7-347F-856DBE4891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A3730F8-6427-50FB-BB0D-E1DB7DB606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A0BEA9-EF5D-42E7-2606-FFA14C1FE2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6AEEA5-5B7C-42EA-98B2-BE0281F77DE4}" type="datetimeFigureOut">
              <a:rPr lang="en-US" smtClean="0"/>
              <a:t>9/6/2026</a:t>
            </a:fld>
            <a:endParaRPr lang="en-US"/>
          </a:p>
        </p:txBody>
      </p:sp>
      <p:sp>
        <p:nvSpPr>
          <p:cNvPr id="5" name="Footer Placeholder 4">
            <a:extLst>
              <a:ext uri="{FF2B5EF4-FFF2-40B4-BE49-F238E27FC236}">
                <a16:creationId xmlns:a16="http://schemas.microsoft.com/office/drawing/2014/main" id="{B9737F35-D284-DADF-FA79-FE2D244DA6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41AA643-2AEA-0D54-0657-F1E0B101F3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B6C8F8-7966-4CAC-8330-0FC033B42C92}" type="slidenum">
              <a:rPr lang="en-US" smtClean="0"/>
              <a:t>‹#›</a:t>
            </a:fld>
            <a:endParaRPr lang="en-US"/>
          </a:p>
        </p:txBody>
      </p:sp>
    </p:spTree>
    <p:extLst>
      <p:ext uri="{BB962C8B-B14F-4D97-AF65-F5344CB8AC3E}">
        <p14:creationId xmlns:p14="http://schemas.microsoft.com/office/powerpoint/2010/main" val="31345649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http://schemas.microsoft.com/office/powerpoint/2012/main">
    <mc:Choice Requires="p15">
      <p:transition xmlns:p14="http://schemas.microsoft.com/office/powerpoint/2010/main" spd="slow" p14:dur="2000">
        <p15:prstTrans prst="pageCurlDoubl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5EAC454-0094-B856-5ED5-0780AED1E2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extBox 7">
            <a:extLst>
              <a:ext uri="{FF2B5EF4-FFF2-40B4-BE49-F238E27FC236}">
                <a16:creationId xmlns:a16="http://schemas.microsoft.com/office/drawing/2014/main" id="{DB3AA2EB-CA13-88A1-5A23-824274B67124}"/>
              </a:ext>
            </a:extLst>
          </p:cNvPr>
          <p:cNvSpPr txBox="1"/>
          <p:nvPr/>
        </p:nvSpPr>
        <p:spPr>
          <a:xfrm>
            <a:off x="0" y="6554479"/>
            <a:ext cx="12192000" cy="307777"/>
          </a:xfrm>
          <a:prstGeom prst="rect">
            <a:avLst/>
          </a:prstGeom>
          <a:solidFill>
            <a:schemeClr val="tx1"/>
          </a:solidFill>
        </p:spPr>
        <p:txBody>
          <a:bodyPr wrap="square" rtlCol="0">
            <a:spAutoFit/>
          </a:bodyPr>
          <a:lstStyle/>
          <a:p>
            <a:r>
              <a:rPr lang="en-US" sz="1400" dirty="0">
                <a:solidFill>
                  <a:schemeClr val="bg1"/>
                </a:solidFill>
                <a:latin typeface="Segoe UI" panose="020B0502040204020203" pitchFamily="34" charset="0"/>
                <a:cs typeface="Segoe UI" panose="020B0502040204020203" pitchFamily="34" charset="0"/>
              </a:rPr>
              <a:t>Richard Thetford									                 www.thetfordcountry.com</a:t>
            </a:r>
          </a:p>
        </p:txBody>
      </p:sp>
    </p:spTree>
    <p:extLst>
      <p:ext uri="{BB962C8B-B14F-4D97-AF65-F5344CB8AC3E}">
        <p14:creationId xmlns:p14="http://schemas.microsoft.com/office/powerpoint/2010/main" val="32740889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ageCurlDoubl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50000"/>
                <a:alpha val="52000"/>
              </a:schemeClr>
            </a:gs>
            <a:gs pos="35000">
              <a:schemeClr val="accent4">
                <a:lumMod val="50000"/>
              </a:schemeClr>
            </a:gs>
            <a:gs pos="100000">
              <a:schemeClr val="accent6">
                <a:lumMod val="100000"/>
              </a:schemeClr>
            </a:gs>
          </a:gsLst>
          <a:path path="circle">
            <a:fillToRect l="50000" t="-80000" r="50000" b="180000"/>
          </a:path>
          <a:tileRect/>
        </a:gradFill>
        <a:effectLst/>
      </p:bgPr>
    </p:bg>
    <p:spTree>
      <p:nvGrpSpPr>
        <p:cNvPr id="1" name="">
          <a:extLst>
            <a:ext uri="{FF2B5EF4-FFF2-40B4-BE49-F238E27FC236}">
              <a16:creationId xmlns:a16="http://schemas.microsoft.com/office/drawing/2014/main" id="{1611A814-F6A8-62F2-7BBB-4602B34EC8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4A2F80-5A98-4D9E-0D3D-20FD4050A16C}"/>
              </a:ext>
            </a:extLst>
          </p:cNvPr>
          <p:cNvSpPr>
            <a:spLocks noGrp="1"/>
          </p:cNvSpPr>
          <p:nvPr>
            <p:ph type="title"/>
          </p:nvPr>
        </p:nvSpPr>
        <p:spPr/>
        <p:txBody>
          <a:bodyPr/>
          <a:lstStyle/>
          <a:p>
            <a:r>
              <a:rPr lang="en-US" b="1" dirty="0">
                <a:solidFill>
                  <a:schemeClr val="bg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Choose a Good Name</a:t>
            </a:r>
          </a:p>
        </p:txBody>
      </p:sp>
      <p:sp>
        <p:nvSpPr>
          <p:cNvPr id="3" name="Content Placeholder 2">
            <a:extLst>
              <a:ext uri="{FF2B5EF4-FFF2-40B4-BE49-F238E27FC236}">
                <a16:creationId xmlns:a16="http://schemas.microsoft.com/office/drawing/2014/main" id="{66FEC13F-589B-5258-BCEE-112AD336DFF3}"/>
              </a:ext>
            </a:extLst>
          </p:cNvPr>
          <p:cNvSpPr>
            <a:spLocks noGrp="1"/>
          </p:cNvSpPr>
          <p:nvPr>
            <p:ph idx="1"/>
          </p:nvPr>
        </p:nvSpPr>
        <p:spPr>
          <a:solidFill>
            <a:schemeClr val="accent6">
              <a:lumMod val="60000"/>
              <a:lumOff val="40000"/>
            </a:schemeClr>
          </a:solidFill>
        </p:spPr>
        <p:txBody>
          <a:bodyPr>
            <a:normAutofit/>
          </a:bodyPr>
          <a:lstStyle/>
          <a:p>
            <a:pPr>
              <a:lnSpc>
                <a:spcPct val="100000"/>
              </a:lnSpc>
            </a:pPr>
            <a:r>
              <a:rPr lang="en-US" sz="3200" b="1" dirty="0">
                <a:solidFill>
                  <a:schemeClr val="bg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It is valuable and precious</a:t>
            </a:r>
          </a:p>
          <a:p>
            <a:pPr lvl="1">
              <a:lnSpc>
                <a:spcPct val="100000"/>
              </a:lnSpc>
            </a:pPr>
            <a:r>
              <a:rPr lang="en-US" sz="3000" dirty="0">
                <a:solidFill>
                  <a:srgbClr val="663300"/>
                </a:solidFill>
                <a:latin typeface="Segoe UI Semibold" panose="020B0702040204020203" pitchFamily="34" charset="0"/>
                <a:cs typeface="Segoe UI Semibold" panose="020B0702040204020203" pitchFamily="34" charset="0"/>
              </a:rPr>
              <a:t>Proverbs 22:1</a:t>
            </a:r>
          </a:p>
          <a:p>
            <a:pPr lvl="1">
              <a:lnSpc>
                <a:spcPct val="100000"/>
              </a:lnSpc>
            </a:pPr>
            <a:r>
              <a:rPr lang="en-US" sz="3000" dirty="0">
                <a:solidFill>
                  <a:srgbClr val="663300"/>
                </a:solidFill>
                <a:latin typeface="Segoe UI Semibold" panose="020B0702040204020203" pitchFamily="34" charset="0"/>
                <a:cs typeface="Segoe UI Semibold" panose="020B0702040204020203" pitchFamily="34" charset="0"/>
              </a:rPr>
              <a:t>Acts 11:26</a:t>
            </a:r>
          </a:p>
          <a:p>
            <a:pPr lvl="1">
              <a:lnSpc>
                <a:spcPct val="100000"/>
              </a:lnSpc>
            </a:pPr>
            <a:r>
              <a:rPr lang="en-US" sz="3000" dirty="0">
                <a:solidFill>
                  <a:srgbClr val="663300"/>
                </a:solidFill>
                <a:latin typeface="Segoe UI Semibold" panose="020B0702040204020203" pitchFamily="34" charset="0"/>
                <a:cs typeface="Segoe UI Semibold" panose="020B0702040204020203" pitchFamily="34" charset="0"/>
              </a:rPr>
              <a:t>James 2:7</a:t>
            </a:r>
          </a:p>
        </p:txBody>
      </p:sp>
      <p:sp>
        <p:nvSpPr>
          <p:cNvPr id="4" name="TextBox 3">
            <a:extLst>
              <a:ext uri="{FF2B5EF4-FFF2-40B4-BE49-F238E27FC236}">
                <a16:creationId xmlns:a16="http://schemas.microsoft.com/office/drawing/2014/main" id="{ADB66408-4A96-C5CC-E75B-8D10C0434364}"/>
              </a:ext>
            </a:extLst>
          </p:cNvPr>
          <p:cNvSpPr txBox="1"/>
          <p:nvPr/>
        </p:nvSpPr>
        <p:spPr>
          <a:xfrm>
            <a:off x="0" y="6554479"/>
            <a:ext cx="12192000" cy="307777"/>
          </a:xfrm>
          <a:prstGeom prst="rect">
            <a:avLst/>
          </a:prstGeom>
          <a:solidFill>
            <a:schemeClr val="tx1"/>
          </a:solidFill>
        </p:spPr>
        <p:txBody>
          <a:bodyPr wrap="square" rtlCol="0">
            <a:spAutoFit/>
          </a:bodyPr>
          <a:lstStyle/>
          <a:p>
            <a:r>
              <a:rPr lang="en-US" sz="1400" dirty="0">
                <a:solidFill>
                  <a:schemeClr val="bg1"/>
                </a:solidFill>
                <a:latin typeface="Segoe UI" panose="020B0502040204020203" pitchFamily="34" charset="0"/>
                <a:cs typeface="Segoe UI" panose="020B0502040204020203" pitchFamily="34" charset="0"/>
              </a:rPr>
              <a:t>Richard Thetford									                 www.thetfordcountry.com</a:t>
            </a:r>
          </a:p>
        </p:txBody>
      </p:sp>
      <p:pic>
        <p:nvPicPr>
          <p:cNvPr id="6" name="Picture 5">
            <a:extLst>
              <a:ext uri="{FF2B5EF4-FFF2-40B4-BE49-F238E27FC236}">
                <a16:creationId xmlns:a16="http://schemas.microsoft.com/office/drawing/2014/main" id="{0BDEDD33-9AC9-A565-1C02-DC0E6C80DA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76995" y="1959429"/>
            <a:ext cx="4118642" cy="4065860"/>
          </a:xfrm>
          <a:prstGeom prst="rect">
            <a:avLst/>
          </a:prstGeom>
        </p:spPr>
      </p:pic>
      <p:pic>
        <p:nvPicPr>
          <p:cNvPr id="7" name="Picture 6">
            <a:extLst>
              <a:ext uri="{FF2B5EF4-FFF2-40B4-BE49-F238E27FC236}">
                <a16:creationId xmlns:a16="http://schemas.microsoft.com/office/drawing/2014/main" id="{E4760FD3-916B-BC5E-0FC2-B038FEDA73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3729" y="4034118"/>
            <a:ext cx="4246648" cy="2277782"/>
          </a:xfrm>
          <a:prstGeom prst="rect">
            <a:avLst/>
          </a:prstGeom>
        </p:spPr>
      </p:pic>
    </p:spTree>
    <p:extLst>
      <p:ext uri="{BB962C8B-B14F-4D97-AF65-F5344CB8AC3E}">
        <p14:creationId xmlns:p14="http://schemas.microsoft.com/office/powerpoint/2010/main" val="10172108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ageCurlDoub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50000"/>
                <a:alpha val="52000"/>
              </a:schemeClr>
            </a:gs>
            <a:gs pos="35000">
              <a:schemeClr val="accent4">
                <a:lumMod val="50000"/>
              </a:schemeClr>
            </a:gs>
            <a:gs pos="100000">
              <a:schemeClr val="accent6">
                <a:lumMod val="100000"/>
              </a:schemeClr>
            </a:gs>
          </a:gsLst>
          <a:path path="circle">
            <a:fillToRect l="50000" t="-80000" r="50000" b="180000"/>
          </a:path>
          <a:tileRect/>
        </a:gradFill>
        <a:effectLst/>
      </p:bgPr>
    </p:bg>
    <p:spTree>
      <p:nvGrpSpPr>
        <p:cNvPr id="1" name="">
          <a:extLst>
            <a:ext uri="{FF2B5EF4-FFF2-40B4-BE49-F238E27FC236}">
              <a16:creationId xmlns:a16="http://schemas.microsoft.com/office/drawing/2014/main" id="{78E84549-BA41-7EB7-5939-EE7E9F7235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1DBCFC-24D0-94FD-3EB9-BA85B30E3DEE}"/>
              </a:ext>
            </a:extLst>
          </p:cNvPr>
          <p:cNvSpPr>
            <a:spLocks noGrp="1"/>
          </p:cNvSpPr>
          <p:nvPr>
            <p:ph type="title"/>
          </p:nvPr>
        </p:nvSpPr>
        <p:spPr/>
        <p:txBody>
          <a:bodyPr/>
          <a:lstStyle/>
          <a:p>
            <a:r>
              <a:rPr lang="en-US" b="1" dirty="0">
                <a:solidFill>
                  <a:schemeClr val="bg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Choose to Serve God Over Pleasures</a:t>
            </a:r>
          </a:p>
        </p:txBody>
      </p:sp>
      <p:sp>
        <p:nvSpPr>
          <p:cNvPr id="3" name="Content Placeholder 2">
            <a:extLst>
              <a:ext uri="{FF2B5EF4-FFF2-40B4-BE49-F238E27FC236}">
                <a16:creationId xmlns:a16="http://schemas.microsoft.com/office/drawing/2014/main" id="{5269A901-A277-1C58-2F92-5D0FBB85B5F8}"/>
              </a:ext>
            </a:extLst>
          </p:cNvPr>
          <p:cNvSpPr>
            <a:spLocks noGrp="1"/>
          </p:cNvSpPr>
          <p:nvPr>
            <p:ph idx="1"/>
          </p:nvPr>
        </p:nvSpPr>
        <p:spPr>
          <a:solidFill>
            <a:schemeClr val="accent6">
              <a:lumMod val="60000"/>
              <a:lumOff val="40000"/>
            </a:schemeClr>
          </a:solidFill>
        </p:spPr>
        <p:txBody>
          <a:bodyPr>
            <a:normAutofit/>
          </a:bodyPr>
          <a:lstStyle/>
          <a:p>
            <a:pPr>
              <a:lnSpc>
                <a:spcPct val="100000"/>
              </a:lnSpc>
            </a:pPr>
            <a:r>
              <a:rPr lang="en-US" sz="3200" b="1" dirty="0">
                <a:solidFill>
                  <a:schemeClr val="bg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Pleasures come and go</a:t>
            </a:r>
          </a:p>
          <a:p>
            <a:pPr lvl="1">
              <a:lnSpc>
                <a:spcPct val="100000"/>
              </a:lnSpc>
            </a:pPr>
            <a:r>
              <a:rPr lang="en-US" sz="3000" dirty="0">
                <a:solidFill>
                  <a:srgbClr val="663300"/>
                </a:solidFill>
                <a:latin typeface="Segoe UI Semibold" panose="020B0702040204020203" pitchFamily="34" charset="0"/>
                <a:cs typeface="Segoe UI Semibold" panose="020B0702040204020203" pitchFamily="34" charset="0"/>
              </a:rPr>
              <a:t>Hebrews 11:23-28</a:t>
            </a:r>
          </a:p>
        </p:txBody>
      </p:sp>
      <p:sp>
        <p:nvSpPr>
          <p:cNvPr id="4" name="TextBox 3">
            <a:extLst>
              <a:ext uri="{FF2B5EF4-FFF2-40B4-BE49-F238E27FC236}">
                <a16:creationId xmlns:a16="http://schemas.microsoft.com/office/drawing/2014/main" id="{0359E49E-C47E-F32E-25B8-FAA4BE0A05A1}"/>
              </a:ext>
            </a:extLst>
          </p:cNvPr>
          <p:cNvSpPr txBox="1"/>
          <p:nvPr/>
        </p:nvSpPr>
        <p:spPr>
          <a:xfrm>
            <a:off x="0" y="6554479"/>
            <a:ext cx="12192000" cy="307777"/>
          </a:xfrm>
          <a:prstGeom prst="rect">
            <a:avLst/>
          </a:prstGeom>
          <a:solidFill>
            <a:schemeClr val="tx1"/>
          </a:solidFill>
        </p:spPr>
        <p:txBody>
          <a:bodyPr wrap="square" rtlCol="0">
            <a:spAutoFit/>
          </a:bodyPr>
          <a:lstStyle/>
          <a:p>
            <a:r>
              <a:rPr lang="en-US" sz="1400" dirty="0">
                <a:solidFill>
                  <a:schemeClr val="bg1"/>
                </a:solidFill>
                <a:latin typeface="Segoe UI" panose="020B0502040204020203" pitchFamily="34" charset="0"/>
                <a:cs typeface="Segoe UI" panose="020B0502040204020203" pitchFamily="34" charset="0"/>
              </a:rPr>
              <a:t>Richard Thetford									                 www.thetfordcountry.com</a:t>
            </a:r>
          </a:p>
        </p:txBody>
      </p:sp>
      <p:pic>
        <p:nvPicPr>
          <p:cNvPr id="6" name="Picture 5">
            <a:extLst>
              <a:ext uri="{FF2B5EF4-FFF2-40B4-BE49-F238E27FC236}">
                <a16:creationId xmlns:a16="http://schemas.microsoft.com/office/drawing/2014/main" id="{11E42784-3B16-DB47-943A-B535238590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53835" y="1990164"/>
            <a:ext cx="4019755" cy="4019755"/>
          </a:xfrm>
          <a:prstGeom prst="rect">
            <a:avLst/>
          </a:prstGeom>
        </p:spPr>
      </p:pic>
      <p:pic>
        <p:nvPicPr>
          <p:cNvPr id="8" name="Picture 7">
            <a:extLst>
              <a:ext uri="{FF2B5EF4-FFF2-40B4-BE49-F238E27FC236}">
                <a16:creationId xmlns:a16="http://schemas.microsoft.com/office/drawing/2014/main" id="{7225828F-6A8B-19A7-5E07-D26D8ADCCC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6499" y="3304134"/>
            <a:ext cx="5707957" cy="3061587"/>
          </a:xfrm>
          <a:prstGeom prst="rect">
            <a:avLst/>
          </a:prstGeom>
        </p:spPr>
      </p:pic>
    </p:spTree>
    <p:extLst>
      <p:ext uri="{BB962C8B-B14F-4D97-AF65-F5344CB8AC3E}">
        <p14:creationId xmlns:p14="http://schemas.microsoft.com/office/powerpoint/2010/main" val="17482408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ageCurlDoub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50000"/>
                <a:alpha val="52000"/>
              </a:schemeClr>
            </a:gs>
            <a:gs pos="35000">
              <a:schemeClr val="accent4">
                <a:lumMod val="50000"/>
              </a:schemeClr>
            </a:gs>
            <a:gs pos="100000">
              <a:schemeClr val="accent6">
                <a:lumMod val="100000"/>
              </a:schemeClr>
            </a:gs>
          </a:gsLst>
          <a:path path="circle">
            <a:fillToRect l="50000" t="-80000" r="50000" b="180000"/>
          </a:path>
          <a:tileRect/>
        </a:gradFill>
        <a:effectLst/>
      </p:bgPr>
    </p:bg>
    <p:spTree>
      <p:nvGrpSpPr>
        <p:cNvPr id="1" name="">
          <a:extLst>
            <a:ext uri="{FF2B5EF4-FFF2-40B4-BE49-F238E27FC236}">
              <a16:creationId xmlns:a16="http://schemas.microsoft.com/office/drawing/2014/main" id="{7A3163F9-088E-B64A-4484-CCD76266D1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9AF295-2C4F-D583-CB12-9163137EFD4A}"/>
              </a:ext>
            </a:extLst>
          </p:cNvPr>
          <p:cNvSpPr>
            <a:spLocks noGrp="1"/>
          </p:cNvSpPr>
          <p:nvPr>
            <p:ph type="title"/>
          </p:nvPr>
        </p:nvSpPr>
        <p:spPr/>
        <p:txBody>
          <a:bodyPr>
            <a:normAutofit/>
          </a:bodyPr>
          <a:lstStyle/>
          <a:p>
            <a:r>
              <a:rPr lang="en-US" b="1" dirty="0">
                <a:solidFill>
                  <a:schemeClr val="bg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Choices Which Determine our Destiny</a:t>
            </a:r>
          </a:p>
        </p:txBody>
      </p:sp>
      <p:sp>
        <p:nvSpPr>
          <p:cNvPr id="3" name="Content Placeholder 2">
            <a:extLst>
              <a:ext uri="{FF2B5EF4-FFF2-40B4-BE49-F238E27FC236}">
                <a16:creationId xmlns:a16="http://schemas.microsoft.com/office/drawing/2014/main" id="{489467E2-AD0E-4861-3509-9354ED7116B3}"/>
              </a:ext>
            </a:extLst>
          </p:cNvPr>
          <p:cNvSpPr>
            <a:spLocks noGrp="1"/>
          </p:cNvSpPr>
          <p:nvPr>
            <p:ph idx="1"/>
          </p:nvPr>
        </p:nvSpPr>
        <p:spPr>
          <a:solidFill>
            <a:schemeClr val="accent6">
              <a:lumMod val="60000"/>
              <a:lumOff val="40000"/>
            </a:schemeClr>
          </a:solidFill>
        </p:spPr>
        <p:txBody>
          <a:bodyPr>
            <a:normAutofit fontScale="92500" lnSpcReduction="10000"/>
          </a:bodyPr>
          <a:lstStyle/>
          <a:p>
            <a:pPr>
              <a:lnSpc>
                <a:spcPct val="100000"/>
              </a:lnSpc>
            </a:pPr>
            <a:r>
              <a:rPr lang="en-US" sz="3200" b="1" dirty="0">
                <a:solidFill>
                  <a:schemeClr val="bg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Two gates: Broad and Straight</a:t>
            </a:r>
          </a:p>
          <a:p>
            <a:pPr>
              <a:lnSpc>
                <a:spcPct val="100000"/>
              </a:lnSpc>
            </a:pPr>
            <a:r>
              <a:rPr lang="en-US" sz="3200" b="1" dirty="0">
                <a:solidFill>
                  <a:schemeClr val="bg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Two ways: Wide and Narrow</a:t>
            </a:r>
          </a:p>
          <a:p>
            <a:pPr>
              <a:lnSpc>
                <a:spcPct val="100000"/>
              </a:lnSpc>
            </a:pPr>
            <a:r>
              <a:rPr lang="en-US" sz="3200" b="1" dirty="0">
                <a:solidFill>
                  <a:schemeClr val="bg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Two groups: Many and Few</a:t>
            </a:r>
          </a:p>
          <a:p>
            <a:pPr>
              <a:lnSpc>
                <a:spcPct val="100000"/>
              </a:lnSpc>
            </a:pPr>
            <a:r>
              <a:rPr lang="en-US" sz="3200" b="1" dirty="0">
                <a:solidFill>
                  <a:schemeClr val="bg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Two destinies: Destruction or Life</a:t>
            </a:r>
          </a:p>
          <a:p>
            <a:pPr>
              <a:lnSpc>
                <a:spcPct val="100000"/>
              </a:lnSpc>
            </a:pPr>
            <a:r>
              <a:rPr lang="en-US" sz="3200" b="1" dirty="0">
                <a:solidFill>
                  <a:schemeClr val="bg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Two foundations: Rock and Sand</a:t>
            </a:r>
          </a:p>
          <a:p>
            <a:pPr lvl="1">
              <a:lnSpc>
                <a:spcPct val="100000"/>
              </a:lnSpc>
            </a:pPr>
            <a:r>
              <a:rPr lang="en-US" sz="3000" dirty="0">
                <a:solidFill>
                  <a:srgbClr val="663300"/>
                </a:solidFill>
                <a:latin typeface="Segoe UI Semibold" panose="020B0702040204020203" pitchFamily="34" charset="0"/>
                <a:cs typeface="Segoe UI Semibold" panose="020B0702040204020203" pitchFamily="34" charset="0"/>
              </a:rPr>
              <a:t>Matthew 7:21-27</a:t>
            </a:r>
          </a:p>
          <a:p>
            <a:pPr>
              <a:lnSpc>
                <a:spcPct val="100000"/>
              </a:lnSpc>
            </a:pPr>
            <a:r>
              <a:rPr lang="en-US" sz="3200" b="1" dirty="0">
                <a:solidFill>
                  <a:schemeClr val="bg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Two kinds of righteousness: Man’s and God’s</a:t>
            </a:r>
          </a:p>
          <a:p>
            <a:pPr lvl="1">
              <a:lnSpc>
                <a:spcPct val="100000"/>
              </a:lnSpc>
            </a:pPr>
            <a:r>
              <a:rPr lang="en-US" sz="3000" dirty="0">
                <a:solidFill>
                  <a:srgbClr val="663300"/>
                </a:solidFill>
                <a:latin typeface="Segoe UI Semibold" panose="020B0702040204020203" pitchFamily="34" charset="0"/>
                <a:cs typeface="Segoe UI Semibold" panose="020B0702040204020203" pitchFamily="34" charset="0"/>
              </a:rPr>
              <a:t>Romans 10:1-3</a:t>
            </a:r>
          </a:p>
        </p:txBody>
      </p:sp>
      <p:sp>
        <p:nvSpPr>
          <p:cNvPr id="4" name="TextBox 3">
            <a:extLst>
              <a:ext uri="{FF2B5EF4-FFF2-40B4-BE49-F238E27FC236}">
                <a16:creationId xmlns:a16="http://schemas.microsoft.com/office/drawing/2014/main" id="{79B0DDE7-AB19-F566-AE20-9CDC493C9454}"/>
              </a:ext>
            </a:extLst>
          </p:cNvPr>
          <p:cNvSpPr txBox="1"/>
          <p:nvPr/>
        </p:nvSpPr>
        <p:spPr>
          <a:xfrm>
            <a:off x="0" y="6554479"/>
            <a:ext cx="12192000" cy="307777"/>
          </a:xfrm>
          <a:prstGeom prst="rect">
            <a:avLst/>
          </a:prstGeom>
          <a:solidFill>
            <a:schemeClr val="tx1"/>
          </a:solidFill>
        </p:spPr>
        <p:txBody>
          <a:bodyPr wrap="square" rtlCol="0">
            <a:spAutoFit/>
          </a:bodyPr>
          <a:lstStyle/>
          <a:p>
            <a:r>
              <a:rPr lang="en-US" sz="1400" dirty="0">
                <a:solidFill>
                  <a:schemeClr val="bg1"/>
                </a:solidFill>
                <a:latin typeface="Segoe UI" panose="020B0502040204020203" pitchFamily="34" charset="0"/>
                <a:cs typeface="Segoe UI" panose="020B0502040204020203" pitchFamily="34" charset="0"/>
              </a:rPr>
              <a:t>Richard Thetford									                 www.thetfordcountry.com</a:t>
            </a:r>
          </a:p>
        </p:txBody>
      </p:sp>
      <p:pic>
        <p:nvPicPr>
          <p:cNvPr id="6" name="Picture 5">
            <a:extLst>
              <a:ext uri="{FF2B5EF4-FFF2-40B4-BE49-F238E27FC236}">
                <a16:creationId xmlns:a16="http://schemas.microsoft.com/office/drawing/2014/main" id="{5AE55582-FAAE-5679-A82E-D7961F32C3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91933" y="1448109"/>
            <a:ext cx="4472416" cy="3488220"/>
          </a:xfrm>
          <a:prstGeom prst="rect">
            <a:avLst/>
          </a:prstGeom>
        </p:spPr>
      </p:pic>
    </p:spTree>
    <p:extLst>
      <p:ext uri="{BB962C8B-B14F-4D97-AF65-F5344CB8AC3E}">
        <p14:creationId xmlns:p14="http://schemas.microsoft.com/office/powerpoint/2010/main" val="20190280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par>
                          <p:cTn id="38" fill="hold">
                            <p:stCondLst>
                              <p:cond delay="500"/>
                            </p:stCondLst>
                            <p:childTnLst>
                              <p:par>
                                <p:cTn id="39" presetID="53" presetClass="entr" presetSubtype="16" fill="hold" nodeType="after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 calcmode="lin" valueType="num">
                                      <p:cBhvr>
                                        <p:cTn id="41"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2"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3" dur="500"/>
                                        <p:tgtEl>
                                          <p:spTgt spid="3">
                                            <p:txEl>
                                              <p:pRg st="5" end="5"/>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nodeType="click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 calcmode="lin" valueType="num">
                                      <p:cBhvr>
                                        <p:cTn id="48"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9"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50" dur="500"/>
                                        <p:tgtEl>
                                          <p:spTgt spid="3">
                                            <p:txEl>
                                              <p:pRg st="6" end="6"/>
                                            </p:txEl>
                                          </p:spTgt>
                                        </p:tgtEl>
                                      </p:cBhvr>
                                    </p:animEffect>
                                  </p:childTnLst>
                                </p:cTn>
                              </p:par>
                            </p:childTnLst>
                          </p:cTn>
                        </p:par>
                        <p:par>
                          <p:cTn id="51" fill="hold">
                            <p:stCondLst>
                              <p:cond delay="500"/>
                            </p:stCondLst>
                            <p:childTnLst>
                              <p:par>
                                <p:cTn id="52" presetID="53" presetClass="entr" presetSubtype="16" fill="hold" nodeType="afterEffect">
                                  <p:stCondLst>
                                    <p:cond delay="0"/>
                                  </p:stCondLst>
                                  <p:childTnLst>
                                    <p:set>
                                      <p:cBhvr>
                                        <p:cTn id="53" dur="1" fill="hold">
                                          <p:stCondLst>
                                            <p:cond delay="0"/>
                                          </p:stCondLst>
                                        </p:cTn>
                                        <p:tgtEl>
                                          <p:spTgt spid="3">
                                            <p:txEl>
                                              <p:pRg st="7" end="7"/>
                                            </p:txEl>
                                          </p:spTgt>
                                        </p:tgtEl>
                                        <p:attrNameLst>
                                          <p:attrName>style.visibility</p:attrName>
                                        </p:attrNameLst>
                                      </p:cBhvr>
                                      <p:to>
                                        <p:strVal val="visible"/>
                                      </p:to>
                                    </p:set>
                                    <p:anim calcmode="lin" valueType="num">
                                      <p:cBhvr>
                                        <p:cTn id="54"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5"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5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D826FE-73B4-CF0F-96DF-2901A3207C93}"/>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B946EED0-0208-4A12-4F8E-9B396F087F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extBox 7">
            <a:extLst>
              <a:ext uri="{FF2B5EF4-FFF2-40B4-BE49-F238E27FC236}">
                <a16:creationId xmlns:a16="http://schemas.microsoft.com/office/drawing/2014/main" id="{93106097-62BE-3016-2985-1B303D567AF0}"/>
              </a:ext>
            </a:extLst>
          </p:cNvPr>
          <p:cNvSpPr txBox="1"/>
          <p:nvPr/>
        </p:nvSpPr>
        <p:spPr>
          <a:xfrm>
            <a:off x="0" y="6554479"/>
            <a:ext cx="12192000" cy="307777"/>
          </a:xfrm>
          <a:prstGeom prst="rect">
            <a:avLst/>
          </a:prstGeom>
          <a:solidFill>
            <a:schemeClr val="tx1"/>
          </a:solidFill>
        </p:spPr>
        <p:txBody>
          <a:bodyPr wrap="square" rtlCol="0">
            <a:spAutoFit/>
          </a:bodyPr>
          <a:lstStyle/>
          <a:p>
            <a:r>
              <a:rPr lang="en-US" sz="1400" dirty="0">
                <a:solidFill>
                  <a:schemeClr val="bg1"/>
                </a:solidFill>
                <a:latin typeface="Segoe UI" panose="020B0502040204020203" pitchFamily="34" charset="0"/>
                <a:cs typeface="Segoe UI" panose="020B0502040204020203" pitchFamily="34" charset="0"/>
              </a:rPr>
              <a:t>Richard Thetford									                 www.thetfordcountry.com</a:t>
            </a:r>
          </a:p>
        </p:txBody>
      </p:sp>
      <p:sp>
        <p:nvSpPr>
          <p:cNvPr id="2" name="TextBox 1">
            <a:extLst>
              <a:ext uri="{FF2B5EF4-FFF2-40B4-BE49-F238E27FC236}">
                <a16:creationId xmlns:a16="http://schemas.microsoft.com/office/drawing/2014/main" id="{78BB670C-C6DD-99DB-9E9C-EF084B0EFA42}"/>
              </a:ext>
            </a:extLst>
          </p:cNvPr>
          <p:cNvSpPr txBox="1"/>
          <p:nvPr/>
        </p:nvSpPr>
        <p:spPr>
          <a:xfrm>
            <a:off x="2812356" y="3688336"/>
            <a:ext cx="5893654" cy="2308324"/>
          </a:xfrm>
          <a:prstGeom prst="rect">
            <a:avLst/>
          </a:prstGeom>
          <a:noFill/>
        </p:spPr>
        <p:txBody>
          <a:bodyPr wrap="square" rtlCol="0">
            <a:spAutoFit/>
          </a:bodyPr>
          <a:lstStyle/>
          <a:p>
            <a:pPr algn="ctr"/>
            <a:r>
              <a:rPr lang="en-US" sz="2400" b="1" dirty="0">
                <a:latin typeface="Segoe UI Semibold" panose="020B0702040204020203" pitchFamily="34" charset="0"/>
                <a:cs typeface="Segoe UI Semibold" panose="020B0702040204020203" pitchFamily="34" charset="0"/>
              </a:rPr>
              <a:t>For He says: “IN AN ACCEPTABLE TIME I HAVE HEARD YOU, AND IN THE DAY OF SALVATION I HAVE HELPED YOU.” Behold, now is the accepted time; behold, </a:t>
            </a:r>
            <a:r>
              <a:rPr lang="en-US" sz="2400" b="1" dirty="0">
                <a:solidFill>
                  <a:srgbClr val="C00000"/>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now is the day of salvation</a:t>
            </a:r>
            <a:r>
              <a:rPr lang="en-US" sz="2400" b="1" dirty="0">
                <a:latin typeface="Segoe UI Semibold" panose="020B0702040204020203" pitchFamily="34" charset="0"/>
                <a:cs typeface="Segoe UI Semibold" panose="020B0702040204020203" pitchFamily="34" charset="0"/>
              </a:rPr>
              <a:t>.</a:t>
            </a:r>
          </a:p>
          <a:p>
            <a:pPr algn="ctr"/>
            <a:r>
              <a:rPr lang="en-US" sz="2400" b="1" dirty="0">
                <a:latin typeface="Segoe UI" panose="020B0502040204020203" pitchFamily="34" charset="0"/>
                <a:cs typeface="Segoe UI" panose="020B0502040204020203" pitchFamily="34" charset="0"/>
              </a:rPr>
              <a:t>2 Corinthians 6:2</a:t>
            </a:r>
          </a:p>
        </p:txBody>
      </p:sp>
    </p:spTree>
    <p:extLst>
      <p:ext uri="{BB962C8B-B14F-4D97-AF65-F5344CB8AC3E}">
        <p14:creationId xmlns:p14="http://schemas.microsoft.com/office/powerpoint/2010/main" val="40459428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7C6BC-D4AC-DE5B-DB90-360F415B28C9}"/>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8F611249-9A7C-A748-1A46-325CDE1C87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B8EC4226-BC9B-93B8-4812-6CBF5118421F}"/>
              </a:ext>
            </a:extLst>
          </p:cNvPr>
          <p:cNvSpPr>
            <a:spLocks noGrp="1"/>
          </p:cNvSpPr>
          <p:nvPr>
            <p:ph type="subTitle" idx="1"/>
          </p:nvPr>
        </p:nvSpPr>
        <p:spPr>
          <a:xfrm>
            <a:off x="5386508" y="3749808"/>
            <a:ext cx="4044363" cy="2758568"/>
          </a:xfrm>
        </p:spPr>
        <p:txBody>
          <a:bodyPr>
            <a:normAutofit/>
          </a:bodyPr>
          <a:lstStyle/>
          <a:p>
            <a:r>
              <a:rPr lang="en-US" b="1" dirty="0">
                <a:latin typeface="Segoe UI" panose="020B0502040204020203" pitchFamily="34" charset="0"/>
                <a:cs typeface="Segoe UI" panose="020B0502040204020203" pitchFamily="34" charset="0"/>
              </a:rPr>
              <a:t>Adam and Eve</a:t>
            </a:r>
          </a:p>
          <a:p>
            <a:r>
              <a:rPr lang="en-US" dirty="0">
                <a:latin typeface="Segoe UI Semibold" panose="020B0702040204020203" pitchFamily="34" charset="0"/>
                <a:cs typeface="Segoe UI Semibold" panose="020B0702040204020203" pitchFamily="34" charset="0"/>
              </a:rPr>
              <a:t>Genesis 2:16-17; 3:1-6</a:t>
            </a:r>
          </a:p>
          <a:p>
            <a:r>
              <a:rPr lang="en-US" b="1" dirty="0">
                <a:latin typeface="Segoe UI" panose="020B0502040204020203" pitchFamily="34" charset="0"/>
                <a:cs typeface="Segoe UI" panose="020B0502040204020203" pitchFamily="34" charset="0"/>
              </a:rPr>
              <a:t>Moses</a:t>
            </a:r>
          </a:p>
          <a:p>
            <a:r>
              <a:rPr lang="en-US" dirty="0">
                <a:latin typeface="Segoe UI Semibold" panose="020B0702040204020203" pitchFamily="34" charset="0"/>
                <a:cs typeface="Segoe UI Semibold" panose="020B0702040204020203" pitchFamily="34" charset="0"/>
              </a:rPr>
              <a:t>Hebrews 11:23</a:t>
            </a:r>
          </a:p>
          <a:p>
            <a:r>
              <a:rPr lang="en-US" b="1" dirty="0">
                <a:latin typeface="Segoe UI" panose="020B0502040204020203" pitchFamily="34" charset="0"/>
                <a:cs typeface="Segoe UI" panose="020B0502040204020203" pitchFamily="34" charset="0"/>
              </a:rPr>
              <a:t>Joshua</a:t>
            </a:r>
          </a:p>
          <a:p>
            <a:r>
              <a:rPr lang="en-US" dirty="0">
                <a:latin typeface="Segoe UI Semibold" panose="020B0702040204020203" pitchFamily="34" charset="0"/>
                <a:cs typeface="Segoe UI Semibold" panose="020B0702040204020203" pitchFamily="34" charset="0"/>
              </a:rPr>
              <a:t>Joshua 24:15</a:t>
            </a:r>
          </a:p>
        </p:txBody>
      </p:sp>
      <p:sp>
        <p:nvSpPr>
          <p:cNvPr id="8" name="TextBox 7">
            <a:extLst>
              <a:ext uri="{FF2B5EF4-FFF2-40B4-BE49-F238E27FC236}">
                <a16:creationId xmlns:a16="http://schemas.microsoft.com/office/drawing/2014/main" id="{E9840A69-F775-0CFC-B2AB-4AA7E5F1D47F}"/>
              </a:ext>
            </a:extLst>
          </p:cNvPr>
          <p:cNvSpPr txBox="1"/>
          <p:nvPr/>
        </p:nvSpPr>
        <p:spPr>
          <a:xfrm>
            <a:off x="0" y="6554479"/>
            <a:ext cx="12192000" cy="307777"/>
          </a:xfrm>
          <a:prstGeom prst="rect">
            <a:avLst/>
          </a:prstGeom>
          <a:solidFill>
            <a:schemeClr val="tx1"/>
          </a:solidFill>
        </p:spPr>
        <p:txBody>
          <a:bodyPr wrap="square" rtlCol="0">
            <a:spAutoFit/>
          </a:bodyPr>
          <a:lstStyle/>
          <a:p>
            <a:r>
              <a:rPr lang="en-US" sz="1400" dirty="0">
                <a:solidFill>
                  <a:schemeClr val="bg1"/>
                </a:solidFill>
                <a:latin typeface="Segoe UI" panose="020B0502040204020203" pitchFamily="34" charset="0"/>
                <a:cs typeface="Segoe UI" panose="020B0502040204020203" pitchFamily="34" charset="0"/>
              </a:rPr>
              <a:t>Richard Thetford									                 www.thetfordcountry.com</a:t>
            </a:r>
          </a:p>
        </p:txBody>
      </p:sp>
    </p:spTree>
    <p:extLst>
      <p:ext uri="{BB962C8B-B14F-4D97-AF65-F5344CB8AC3E}">
        <p14:creationId xmlns:p14="http://schemas.microsoft.com/office/powerpoint/2010/main" val="18511093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p:cTn id="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3">
                                            <p:txEl>
                                              <p:pRg st="2" end="2"/>
                                            </p:txEl>
                                          </p:spTgt>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p:cTn id="13"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15" dur="500"/>
                                        <p:tgtEl>
                                          <p:spTgt spid="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 calcmode="lin" valueType="num">
                                      <p:cBhvr>
                                        <p:cTn id="20"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1"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2" dur="500"/>
                                        <p:tgtEl>
                                          <p:spTgt spid="3">
                                            <p:txEl>
                                              <p:pRg st="4" end="4"/>
                                            </p:txEl>
                                          </p:spTgt>
                                        </p:tgtEl>
                                      </p:cBhvr>
                                    </p:animEffect>
                                  </p:childTnLst>
                                </p:cTn>
                              </p:par>
                            </p:childTnLst>
                          </p:cTn>
                        </p:par>
                        <p:par>
                          <p:cTn id="23" fill="hold">
                            <p:stCondLst>
                              <p:cond delay="500"/>
                            </p:stCondLst>
                            <p:childTnLst>
                              <p:par>
                                <p:cTn id="24" presetID="53" presetClass="entr" presetSubtype="16" fill="hold" grpId="0" nodeType="after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 calcmode="lin" valueType="num">
                                      <p:cBhvr>
                                        <p:cTn id="26"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27"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2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BFE7884-95A8-AB6B-678E-041E19C180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554479"/>
          </a:xfrm>
          <a:prstGeom prst="rect">
            <a:avLst/>
          </a:prstGeom>
        </p:spPr>
      </p:pic>
      <p:sp>
        <p:nvSpPr>
          <p:cNvPr id="2" name="Title 1">
            <a:extLst>
              <a:ext uri="{FF2B5EF4-FFF2-40B4-BE49-F238E27FC236}">
                <a16:creationId xmlns:a16="http://schemas.microsoft.com/office/drawing/2014/main" id="{676CA46A-DE59-8C5F-0B32-873A7D9545FB}"/>
              </a:ext>
            </a:extLst>
          </p:cNvPr>
          <p:cNvSpPr>
            <a:spLocks noGrp="1"/>
          </p:cNvSpPr>
          <p:nvPr>
            <p:ph type="title"/>
          </p:nvPr>
        </p:nvSpPr>
        <p:spPr>
          <a:xfrm>
            <a:off x="192101" y="11662"/>
            <a:ext cx="11810359" cy="787480"/>
          </a:xfrm>
        </p:spPr>
        <p:txBody>
          <a:bodyPr/>
          <a:lstStyle/>
          <a:p>
            <a:pPr algn="ctr"/>
            <a:r>
              <a:rPr lang="en-US" b="1" dirty="0">
                <a:solidFill>
                  <a:schemeClr val="bg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We Must Choose Between Right and Wrong</a:t>
            </a:r>
          </a:p>
        </p:txBody>
      </p:sp>
      <p:sp>
        <p:nvSpPr>
          <p:cNvPr id="6" name="TextBox 5">
            <a:extLst>
              <a:ext uri="{FF2B5EF4-FFF2-40B4-BE49-F238E27FC236}">
                <a16:creationId xmlns:a16="http://schemas.microsoft.com/office/drawing/2014/main" id="{80432F2D-0206-08B3-5F40-B2DA0F772373}"/>
              </a:ext>
            </a:extLst>
          </p:cNvPr>
          <p:cNvSpPr txBox="1"/>
          <p:nvPr/>
        </p:nvSpPr>
        <p:spPr>
          <a:xfrm>
            <a:off x="0" y="6554479"/>
            <a:ext cx="12192000" cy="307777"/>
          </a:xfrm>
          <a:prstGeom prst="rect">
            <a:avLst/>
          </a:prstGeom>
          <a:solidFill>
            <a:schemeClr val="tx1"/>
          </a:solidFill>
        </p:spPr>
        <p:txBody>
          <a:bodyPr wrap="square" rtlCol="0">
            <a:spAutoFit/>
          </a:bodyPr>
          <a:lstStyle/>
          <a:p>
            <a:r>
              <a:rPr lang="en-US" sz="1400" dirty="0">
                <a:solidFill>
                  <a:schemeClr val="bg1"/>
                </a:solidFill>
                <a:latin typeface="Segoe UI" panose="020B0502040204020203" pitchFamily="34" charset="0"/>
                <a:cs typeface="Segoe UI" panose="020B0502040204020203" pitchFamily="34" charset="0"/>
              </a:rPr>
              <a:t>Richard Thetford									                 www.thetfordcountry.com</a:t>
            </a:r>
          </a:p>
        </p:txBody>
      </p:sp>
      <p:sp>
        <p:nvSpPr>
          <p:cNvPr id="9" name="TextBox 8">
            <a:extLst>
              <a:ext uri="{FF2B5EF4-FFF2-40B4-BE49-F238E27FC236}">
                <a16:creationId xmlns:a16="http://schemas.microsoft.com/office/drawing/2014/main" id="{C4A3B192-5216-C3FF-1D7D-07B9AADEBBBA}"/>
              </a:ext>
            </a:extLst>
          </p:cNvPr>
          <p:cNvSpPr txBox="1"/>
          <p:nvPr/>
        </p:nvSpPr>
        <p:spPr>
          <a:xfrm>
            <a:off x="384202" y="1214079"/>
            <a:ext cx="11433842" cy="4955203"/>
          </a:xfrm>
          <a:prstGeom prst="rect">
            <a:avLst/>
          </a:prstGeom>
          <a:solidFill>
            <a:srgbClr val="006600">
              <a:alpha val="40000"/>
            </a:srgbClr>
          </a:solidFill>
        </p:spPr>
        <p:txBody>
          <a:bodyPr wrap="square" rtlCol="0">
            <a:spAutoFit/>
          </a:bodyPr>
          <a:lstStyle/>
          <a:p>
            <a:pPr algn="ctr"/>
            <a: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”For before the Child shall know to refuse the evil</a:t>
            </a:r>
            <a:b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br>
            <a: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and choose the good, the land that you dread</a:t>
            </a:r>
            <a:b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br>
            <a: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will be forsaken by both her kings.”</a:t>
            </a:r>
          </a:p>
          <a:p>
            <a:pPr algn="ctr"/>
            <a:r>
              <a:rPr lang="en-US" sz="3200" b="1" dirty="0">
                <a:solidFill>
                  <a:schemeClr val="bg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Isaiah 7:16</a:t>
            </a:r>
          </a:p>
          <a:p>
            <a:pPr algn="ctr"/>
            <a:endParaRPr lang="en-US" sz="2800" b="1"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endParaRPr>
          </a:p>
          <a:p>
            <a:pPr algn="ctr"/>
            <a: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“Moreover, your little ones and your children,</a:t>
            </a:r>
            <a:b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br>
            <a: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who you say will be victims, who today have no knowledge</a:t>
            </a:r>
            <a:b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br>
            <a: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of good and evil, they shall go in there; to them I will give it, and they shall possess it.”</a:t>
            </a:r>
          </a:p>
          <a:p>
            <a:pPr algn="ctr"/>
            <a:r>
              <a:rPr lang="en-US" sz="3200" b="1" dirty="0">
                <a:solidFill>
                  <a:schemeClr val="bg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Deuteronomy 1:39</a:t>
            </a:r>
            <a:endParaRPr lang="en-US" sz="3200" b="1" dirty="0">
              <a:solidFill>
                <a:schemeClr val="bg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6842057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p:cTn id="7"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9">
                                            <p:txEl>
                                              <p:pRg st="0" end="0"/>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 calcmode="lin" valueType="num">
                                      <p:cBhvr>
                                        <p:cTn id="12" dur="500" fill="hold"/>
                                        <p:tgtEl>
                                          <p:spTgt spid="9">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9">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9">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anim calcmode="lin" valueType="num">
                                      <p:cBhvr>
                                        <p:cTn id="19" dur="500" fill="hold"/>
                                        <p:tgtEl>
                                          <p:spTgt spid="9">
                                            <p:txEl>
                                              <p:pRg st="3" end="3"/>
                                            </p:txEl>
                                          </p:spTgt>
                                        </p:tgtEl>
                                        <p:attrNameLst>
                                          <p:attrName>ppt_w</p:attrName>
                                        </p:attrNameLst>
                                      </p:cBhvr>
                                      <p:tavLst>
                                        <p:tav tm="0">
                                          <p:val>
                                            <p:fltVal val="0"/>
                                          </p:val>
                                        </p:tav>
                                        <p:tav tm="100000">
                                          <p:val>
                                            <p:strVal val="#ppt_w"/>
                                          </p:val>
                                        </p:tav>
                                      </p:tavLst>
                                    </p:anim>
                                    <p:anim calcmode="lin" valueType="num">
                                      <p:cBhvr>
                                        <p:cTn id="20" dur="500" fill="hold"/>
                                        <p:tgtEl>
                                          <p:spTgt spid="9">
                                            <p:txEl>
                                              <p:pRg st="3" end="3"/>
                                            </p:txEl>
                                          </p:spTgt>
                                        </p:tgtEl>
                                        <p:attrNameLst>
                                          <p:attrName>ppt_h</p:attrName>
                                        </p:attrNameLst>
                                      </p:cBhvr>
                                      <p:tavLst>
                                        <p:tav tm="0">
                                          <p:val>
                                            <p:fltVal val="0"/>
                                          </p:val>
                                        </p:tav>
                                        <p:tav tm="100000">
                                          <p:val>
                                            <p:strVal val="#ppt_h"/>
                                          </p:val>
                                        </p:tav>
                                      </p:tavLst>
                                    </p:anim>
                                    <p:animEffect transition="in" filter="fade">
                                      <p:cBhvr>
                                        <p:cTn id="21" dur="500"/>
                                        <p:tgtEl>
                                          <p:spTgt spid="9">
                                            <p:txEl>
                                              <p:pRg st="3" end="3"/>
                                            </p:txEl>
                                          </p:spTgt>
                                        </p:tgtEl>
                                      </p:cBhvr>
                                    </p:animEffect>
                                  </p:childTnLst>
                                </p:cTn>
                              </p:par>
                              <p:par>
                                <p:cTn id="22" presetID="53" presetClass="entr" presetSubtype="16" fill="hold" nodeType="withEffect">
                                  <p:stCondLst>
                                    <p:cond delay="0"/>
                                  </p:stCondLst>
                                  <p:childTnLst>
                                    <p:set>
                                      <p:cBhvr>
                                        <p:cTn id="23" dur="1" fill="hold">
                                          <p:stCondLst>
                                            <p:cond delay="0"/>
                                          </p:stCondLst>
                                        </p:cTn>
                                        <p:tgtEl>
                                          <p:spTgt spid="9">
                                            <p:txEl>
                                              <p:pRg st="4" end="4"/>
                                            </p:txEl>
                                          </p:spTgt>
                                        </p:tgtEl>
                                        <p:attrNameLst>
                                          <p:attrName>style.visibility</p:attrName>
                                        </p:attrNameLst>
                                      </p:cBhvr>
                                      <p:to>
                                        <p:strVal val="visible"/>
                                      </p:to>
                                    </p:set>
                                    <p:anim calcmode="lin" valueType="num">
                                      <p:cBhvr>
                                        <p:cTn id="24" dur="500" fill="hold"/>
                                        <p:tgtEl>
                                          <p:spTgt spid="9">
                                            <p:txEl>
                                              <p:pRg st="4" end="4"/>
                                            </p:txEl>
                                          </p:spTgt>
                                        </p:tgtEl>
                                        <p:attrNameLst>
                                          <p:attrName>ppt_w</p:attrName>
                                        </p:attrNameLst>
                                      </p:cBhvr>
                                      <p:tavLst>
                                        <p:tav tm="0">
                                          <p:val>
                                            <p:fltVal val="0"/>
                                          </p:val>
                                        </p:tav>
                                        <p:tav tm="100000">
                                          <p:val>
                                            <p:strVal val="#ppt_w"/>
                                          </p:val>
                                        </p:tav>
                                      </p:tavLst>
                                    </p:anim>
                                    <p:anim calcmode="lin" valueType="num">
                                      <p:cBhvr>
                                        <p:cTn id="25" dur="500" fill="hold"/>
                                        <p:tgtEl>
                                          <p:spTgt spid="9">
                                            <p:txEl>
                                              <p:pRg st="4" end="4"/>
                                            </p:txEl>
                                          </p:spTgt>
                                        </p:tgtEl>
                                        <p:attrNameLst>
                                          <p:attrName>ppt_h</p:attrName>
                                        </p:attrNameLst>
                                      </p:cBhvr>
                                      <p:tavLst>
                                        <p:tav tm="0">
                                          <p:val>
                                            <p:fltVal val="0"/>
                                          </p:val>
                                        </p:tav>
                                        <p:tav tm="100000">
                                          <p:val>
                                            <p:strVal val="#ppt_h"/>
                                          </p:val>
                                        </p:tav>
                                      </p:tavLst>
                                    </p:anim>
                                    <p:animEffect transition="in" filter="fade">
                                      <p:cBhvr>
                                        <p:cTn id="26"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377841-6558-1CB3-881C-A93D3ECD63ED}"/>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855D4061-05C1-43F0-8D0B-6A4AC90245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0" y="0"/>
            <a:ext cx="12223750" cy="6554479"/>
          </a:xfrm>
          <a:prstGeom prst="rect">
            <a:avLst/>
          </a:prstGeom>
        </p:spPr>
      </p:pic>
      <p:sp>
        <p:nvSpPr>
          <p:cNvPr id="2" name="Title 1">
            <a:extLst>
              <a:ext uri="{FF2B5EF4-FFF2-40B4-BE49-F238E27FC236}">
                <a16:creationId xmlns:a16="http://schemas.microsoft.com/office/drawing/2014/main" id="{9C83D822-3F14-A8C3-07AB-139079930874}"/>
              </a:ext>
            </a:extLst>
          </p:cNvPr>
          <p:cNvSpPr>
            <a:spLocks noGrp="1"/>
          </p:cNvSpPr>
          <p:nvPr>
            <p:ph type="title"/>
          </p:nvPr>
        </p:nvSpPr>
        <p:spPr>
          <a:xfrm>
            <a:off x="192101" y="11662"/>
            <a:ext cx="11810359" cy="787480"/>
          </a:xfrm>
        </p:spPr>
        <p:txBody>
          <a:bodyPr/>
          <a:lstStyle/>
          <a:p>
            <a:pPr algn="ctr"/>
            <a:r>
              <a:rPr lang="en-US" b="1" dirty="0">
                <a:solidFill>
                  <a:schemeClr val="bg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We Must Choose Between Right and Wrong</a:t>
            </a:r>
          </a:p>
        </p:txBody>
      </p:sp>
      <p:sp>
        <p:nvSpPr>
          <p:cNvPr id="3" name="Content Placeholder 2">
            <a:extLst>
              <a:ext uri="{FF2B5EF4-FFF2-40B4-BE49-F238E27FC236}">
                <a16:creationId xmlns:a16="http://schemas.microsoft.com/office/drawing/2014/main" id="{2B27378C-BFAB-40ED-9355-FA5FAD534EA8}"/>
              </a:ext>
            </a:extLst>
          </p:cNvPr>
          <p:cNvSpPr>
            <a:spLocks noGrp="1"/>
          </p:cNvSpPr>
          <p:nvPr>
            <p:ph idx="1"/>
          </p:nvPr>
        </p:nvSpPr>
        <p:spPr/>
        <p:txBody>
          <a:bodyPr/>
          <a:lstStyle/>
          <a:p>
            <a:r>
              <a:rPr lang="en-US" dirty="0"/>
              <a:t>dd</a:t>
            </a:r>
          </a:p>
        </p:txBody>
      </p:sp>
      <p:sp>
        <p:nvSpPr>
          <p:cNvPr id="6" name="TextBox 5">
            <a:extLst>
              <a:ext uri="{FF2B5EF4-FFF2-40B4-BE49-F238E27FC236}">
                <a16:creationId xmlns:a16="http://schemas.microsoft.com/office/drawing/2014/main" id="{88806B84-B5E2-90D3-6862-DBF5A8E9607E}"/>
              </a:ext>
            </a:extLst>
          </p:cNvPr>
          <p:cNvSpPr txBox="1"/>
          <p:nvPr/>
        </p:nvSpPr>
        <p:spPr>
          <a:xfrm>
            <a:off x="0" y="6554479"/>
            <a:ext cx="12192000" cy="307777"/>
          </a:xfrm>
          <a:prstGeom prst="rect">
            <a:avLst/>
          </a:prstGeom>
          <a:solidFill>
            <a:schemeClr val="tx1"/>
          </a:solidFill>
        </p:spPr>
        <p:txBody>
          <a:bodyPr wrap="square" rtlCol="0">
            <a:spAutoFit/>
          </a:bodyPr>
          <a:lstStyle/>
          <a:p>
            <a:r>
              <a:rPr lang="en-US" sz="1400" dirty="0">
                <a:solidFill>
                  <a:schemeClr val="bg1"/>
                </a:solidFill>
                <a:latin typeface="Segoe UI" panose="020B0502040204020203" pitchFamily="34" charset="0"/>
                <a:cs typeface="Segoe UI" panose="020B0502040204020203" pitchFamily="34" charset="0"/>
              </a:rPr>
              <a:t>Richard Thetford									                 www.thetfordcountry.com</a:t>
            </a:r>
          </a:p>
        </p:txBody>
      </p:sp>
      <p:sp>
        <p:nvSpPr>
          <p:cNvPr id="9" name="TextBox 8">
            <a:extLst>
              <a:ext uri="{FF2B5EF4-FFF2-40B4-BE49-F238E27FC236}">
                <a16:creationId xmlns:a16="http://schemas.microsoft.com/office/drawing/2014/main" id="{CF039A09-DD2B-CFF9-CB77-A81F576C33AD}"/>
              </a:ext>
            </a:extLst>
          </p:cNvPr>
          <p:cNvSpPr txBox="1"/>
          <p:nvPr/>
        </p:nvSpPr>
        <p:spPr>
          <a:xfrm>
            <a:off x="368834" y="1214079"/>
            <a:ext cx="11456894" cy="4524315"/>
          </a:xfrm>
          <a:prstGeom prst="rect">
            <a:avLst/>
          </a:prstGeom>
          <a:solidFill>
            <a:srgbClr val="006600">
              <a:alpha val="40000"/>
            </a:srgbClr>
          </a:solidFill>
        </p:spPr>
        <p:txBody>
          <a:bodyPr wrap="square" rtlCol="0">
            <a:spAutoFit/>
          </a:bodyPr>
          <a:lstStyle/>
          <a:p>
            <a:pPr algn="ctr"/>
            <a: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”For though by this time you ought to be teachers,</a:t>
            </a:r>
            <a:b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br>
            <a: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you need someone to teach you again the first principles</a:t>
            </a:r>
            <a:b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br>
            <a: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of the oracles of God; and you have come to need milk</a:t>
            </a:r>
            <a:b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br>
            <a: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and not solid food. For everyone who partakes only of milk</a:t>
            </a:r>
            <a:b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br>
            <a: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is unskilled in the word of righteousness, for he is a babe.</a:t>
            </a:r>
            <a:b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br>
            <a: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But solid food belongs to those who are of full age,</a:t>
            </a:r>
            <a:b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br>
            <a: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that is, those who by reason of use have their senses exercised to discern both good and evil.</a:t>
            </a:r>
          </a:p>
          <a:p>
            <a:pPr algn="ctr"/>
            <a:r>
              <a:rPr lang="en-US" sz="3200" b="1" dirty="0">
                <a:solidFill>
                  <a:schemeClr val="bg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Hebrews 5:12-14</a:t>
            </a:r>
          </a:p>
        </p:txBody>
      </p:sp>
    </p:spTree>
    <p:extLst>
      <p:ext uri="{BB962C8B-B14F-4D97-AF65-F5344CB8AC3E}">
        <p14:creationId xmlns:p14="http://schemas.microsoft.com/office/powerpoint/2010/main" val="37345887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ageCurlDoub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4A268-A55A-EF4B-93F6-134E38F0A6D8}"/>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AE9CC11C-D397-DB1E-FEEF-5D1680D4B4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0" y="0"/>
            <a:ext cx="12223750" cy="6554479"/>
          </a:xfrm>
          <a:prstGeom prst="rect">
            <a:avLst/>
          </a:prstGeom>
        </p:spPr>
      </p:pic>
      <p:sp>
        <p:nvSpPr>
          <p:cNvPr id="2" name="Title 1">
            <a:extLst>
              <a:ext uri="{FF2B5EF4-FFF2-40B4-BE49-F238E27FC236}">
                <a16:creationId xmlns:a16="http://schemas.microsoft.com/office/drawing/2014/main" id="{38CD580C-9721-8698-BF1D-FA8FE167A986}"/>
              </a:ext>
            </a:extLst>
          </p:cNvPr>
          <p:cNvSpPr>
            <a:spLocks noGrp="1"/>
          </p:cNvSpPr>
          <p:nvPr>
            <p:ph type="title"/>
          </p:nvPr>
        </p:nvSpPr>
        <p:spPr>
          <a:xfrm>
            <a:off x="192101" y="11662"/>
            <a:ext cx="11810359" cy="787480"/>
          </a:xfrm>
        </p:spPr>
        <p:txBody>
          <a:bodyPr/>
          <a:lstStyle/>
          <a:p>
            <a:pPr algn="ctr"/>
            <a:r>
              <a:rPr lang="en-US" b="1" dirty="0">
                <a:solidFill>
                  <a:schemeClr val="bg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We Must Choose Between Right and Wrong</a:t>
            </a:r>
          </a:p>
        </p:txBody>
      </p:sp>
      <p:sp>
        <p:nvSpPr>
          <p:cNvPr id="6" name="TextBox 5">
            <a:extLst>
              <a:ext uri="{FF2B5EF4-FFF2-40B4-BE49-F238E27FC236}">
                <a16:creationId xmlns:a16="http://schemas.microsoft.com/office/drawing/2014/main" id="{9DE3128B-CE3F-F40C-F769-34976B9987E7}"/>
              </a:ext>
            </a:extLst>
          </p:cNvPr>
          <p:cNvSpPr txBox="1"/>
          <p:nvPr/>
        </p:nvSpPr>
        <p:spPr>
          <a:xfrm>
            <a:off x="0" y="6554479"/>
            <a:ext cx="12192000" cy="307777"/>
          </a:xfrm>
          <a:prstGeom prst="rect">
            <a:avLst/>
          </a:prstGeom>
          <a:solidFill>
            <a:schemeClr val="tx1"/>
          </a:solidFill>
        </p:spPr>
        <p:txBody>
          <a:bodyPr wrap="square" rtlCol="0">
            <a:spAutoFit/>
          </a:bodyPr>
          <a:lstStyle/>
          <a:p>
            <a:r>
              <a:rPr lang="en-US" sz="1400" dirty="0">
                <a:solidFill>
                  <a:schemeClr val="bg1"/>
                </a:solidFill>
                <a:latin typeface="Segoe UI" panose="020B0502040204020203" pitchFamily="34" charset="0"/>
                <a:cs typeface="Segoe UI" panose="020B0502040204020203" pitchFamily="34" charset="0"/>
              </a:rPr>
              <a:t>Richard Thetford									                 www.thetfordcountry.com</a:t>
            </a:r>
          </a:p>
        </p:txBody>
      </p:sp>
      <p:sp>
        <p:nvSpPr>
          <p:cNvPr id="9" name="TextBox 8">
            <a:extLst>
              <a:ext uri="{FF2B5EF4-FFF2-40B4-BE49-F238E27FC236}">
                <a16:creationId xmlns:a16="http://schemas.microsoft.com/office/drawing/2014/main" id="{E129FC15-BBDE-BA8A-82F1-B66B853B3612}"/>
              </a:ext>
            </a:extLst>
          </p:cNvPr>
          <p:cNvSpPr txBox="1"/>
          <p:nvPr/>
        </p:nvSpPr>
        <p:spPr>
          <a:xfrm>
            <a:off x="391886" y="1325503"/>
            <a:ext cx="11426158" cy="1569660"/>
          </a:xfrm>
          <a:prstGeom prst="rect">
            <a:avLst/>
          </a:prstGeom>
          <a:solidFill>
            <a:srgbClr val="006600">
              <a:alpha val="40000"/>
            </a:srgbClr>
          </a:solidFill>
        </p:spPr>
        <p:txBody>
          <a:bodyPr wrap="square" rtlCol="0">
            <a:spAutoFit/>
          </a:bodyPr>
          <a:lstStyle/>
          <a:p>
            <a:pPr algn="ctr"/>
            <a: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”But he who does wrong will be repaid for what</a:t>
            </a:r>
            <a:b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br>
            <a: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he has done, and there is no partiality.”</a:t>
            </a:r>
          </a:p>
          <a:p>
            <a:pPr algn="ctr"/>
            <a:r>
              <a:rPr lang="en-US" sz="3200" b="1" dirty="0">
                <a:solidFill>
                  <a:schemeClr val="bg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Colossians 3:25</a:t>
            </a:r>
          </a:p>
        </p:txBody>
      </p:sp>
      <p:sp>
        <p:nvSpPr>
          <p:cNvPr id="7" name="TextBox 6">
            <a:extLst>
              <a:ext uri="{FF2B5EF4-FFF2-40B4-BE49-F238E27FC236}">
                <a16:creationId xmlns:a16="http://schemas.microsoft.com/office/drawing/2014/main" id="{5C7F0FC4-8919-A936-99B2-405E5ECD06B4}"/>
              </a:ext>
            </a:extLst>
          </p:cNvPr>
          <p:cNvSpPr txBox="1"/>
          <p:nvPr/>
        </p:nvSpPr>
        <p:spPr>
          <a:xfrm>
            <a:off x="391886" y="5155987"/>
            <a:ext cx="11426158" cy="1077218"/>
          </a:xfrm>
          <a:prstGeom prst="rect">
            <a:avLst/>
          </a:prstGeom>
          <a:solidFill>
            <a:srgbClr val="006600">
              <a:alpha val="60000"/>
            </a:srgbClr>
          </a:solidFill>
        </p:spPr>
        <p:txBody>
          <a:bodyPr wrap="square" rtlCol="0">
            <a:spAutoFit/>
          </a:bodyPr>
          <a:lstStyle/>
          <a:p>
            <a:pPr algn="ctr"/>
            <a:r>
              <a:rPr lang="en-US" sz="3200" dirty="0">
                <a:solidFill>
                  <a:srgbClr val="FFFF00"/>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There is a need for us to read and study our Bible to be able to </a:t>
            </a:r>
            <a:r>
              <a:rPr lang="en-US" sz="3200" b="1" dirty="0">
                <a:solidFill>
                  <a:srgbClr val="FFFF00"/>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KNOW</a:t>
            </a:r>
            <a:r>
              <a:rPr lang="en-US" sz="3200" dirty="0">
                <a:solidFill>
                  <a:srgbClr val="FFFF00"/>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 and to </a:t>
            </a:r>
            <a:r>
              <a:rPr lang="en-US" sz="3200" b="1" dirty="0">
                <a:solidFill>
                  <a:srgbClr val="FFFF00"/>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DO</a:t>
            </a:r>
            <a:r>
              <a:rPr lang="en-US" sz="3200" dirty="0">
                <a:solidFill>
                  <a:srgbClr val="FFFF00"/>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 that which is right.</a:t>
            </a:r>
          </a:p>
        </p:txBody>
      </p:sp>
    </p:spTree>
    <p:extLst>
      <p:ext uri="{BB962C8B-B14F-4D97-AF65-F5344CB8AC3E}">
        <p14:creationId xmlns:p14="http://schemas.microsoft.com/office/powerpoint/2010/main" val="20858397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B655A-4CB4-7638-9F32-A73B331CF677}"/>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F0233276-C0B9-6C0A-71A4-EDB79EA09E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554479"/>
          </a:xfrm>
          <a:prstGeom prst="rect">
            <a:avLst/>
          </a:prstGeom>
        </p:spPr>
      </p:pic>
      <p:sp>
        <p:nvSpPr>
          <p:cNvPr id="2" name="Title 1">
            <a:extLst>
              <a:ext uri="{FF2B5EF4-FFF2-40B4-BE49-F238E27FC236}">
                <a16:creationId xmlns:a16="http://schemas.microsoft.com/office/drawing/2014/main" id="{CD25729C-9CE4-1CBB-6143-6F2C248C7B71}"/>
              </a:ext>
            </a:extLst>
          </p:cNvPr>
          <p:cNvSpPr>
            <a:spLocks noGrp="1"/>
          </p:cNvSpPr>
          <p:nvPr>
            <p:ph type="title"/>
          </p:nvPr>
        </p:nvSpPr>
        <p:spPr>
          <a:xfrm>
            <a:off x="161365" y="11662"/>
            <a:ext cx="11841095" cy="787480"/>
          </a:xfrm>
        </p:spPr>
        <p:txBody>
          <a:bodyPr>
            <a:normAutofit/>
          </a:bodyPr>
          <a:lstStyle/>
          <a:p>
            <a:pPr algn="ctr"/>
            <a:r>
              <a:rPr lang="en-US" b="1" dirty="0">
                <a:solidFill>
                  <a:schemeClr val="bg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Choose the God of the Bible</a:t>
            </a:r>
          </a:p>
        </p:txBody>
      </p:sp>
      <p:sp>
        <p:nvSpPr>
          <p:cNvPr id="6" name="TextBox 5">
            <a:extLst>
              <a:ext uri="{FF2B5EF4-FFF2-40B4-BE49-F238E27FC236}">
                <a16:creationId xmlns:a16="http://schemas.microsoft.com/office/drawing/2014/main" id="{C8C44542-EAD0-4508-33D0-6612575B39FB}"/>
              </a:ext>
            </a:extLst>
          </p:cNvPr>
          <p:cNvSpPr txBox="1"/>
          <p:nvPr/>
        </p:nvSpPr>
        <p:spPr>
          <a:xfrm>
            <a:off x="0" y="6554479"/>
            <a:ext cx="12192000" cy="307777"/>
          </a:xfrm>
          <a:prstGeom prst="rect">
            <a:avLst/>
          </a:prstGeom>
          <a:solidFill>
            <a:schemeClr val="tx1"/>
          </a:solidFill>
        </p:spPr>
        <p:txBody>
          <a:bodyPr wrap="square" rtlCol="0">
            <a:spAutoFit/>
          </a:bodyPr>
          <a:lstStyle/>
          <a:p>
            <a:r>
              <a:rPr lang="en-US" sz="1400" dirty="0">
                <a:solidFill>
                  <a:schemeClr val="bg1"/>
                </a:solidFill>
                <a:latin typeface="Segoe UI" panose="020B0502040204020203" pitchFamily="34" charset="0"/>
                <a:cs typeface="Segoe UI" panose="020B0502040204020203" pitchFamily="34" charset="0"/>
              </a:rPr>
              <a:t>Richard Thetford									                 www.thetfordcountry.com</a:t>
            </a:r>
          </a:p>
        </p:txBody>
      </p:sp>
      <p:sp>
        <p:nvSpPr>
          <p:cNvPr id="9" name="TextBox 8">
            <a:extLst>
              <a:ext uri="{FF2B5EF4-FFF2-40B4-BE49-F238E27FC236}">
                <a16:creationId xmlns:a16="http://schemas.microsoft.com/office/drawing/2014/main" id="{B6EA0155-516E-83E7-164C-C05F7BD75391}"/>
              </a:ext>
            </a:extLst>
          </p:cNvPr>
          <p:cNvSpPr txBox="1"/>
          <p:nvPr/>
        </p:nvSpPr>
        <p:spPr>
          <a:xfrm>
            <a:off x="391886" y="872147"/>
            <a:ext cx="11426158" cy="2554545"/>
          </a:xfrm>
          <a:prstGeom prst="rect">
            <a:avLst/>
          </a:prstGeom>
          <a:solidFill>
            <a:srgbClr val="663300">
              <a:alpha val="40000"/>
            </a:srgbClr>
          </a:solidFill>
        </p:spPr>
        <p:txBody>
          <a:bodyPr wrap="square" rtlCol="0">
            <a:spAutoFit/>
          </a:bodyPr>
          <a:lstStyle/>
          <a:p>
            <a:pPr algn="ctr"/>
            <a: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”And Elijah came to all the people, and said,</a:t>
            </a:r>
            <a:b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br>
            <a: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“How long will you falter between two opinions?</a:t>
            </a:r>
            <a:b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br>
            <a: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If the LORD is God, follow Him; but if Baal, follow him.”</a:t>
            </a:r>
            <a:b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br>
            <a: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But the people answered him not a word.</a:t>
            </a:r>
          </a:p>
          <a:p>
            <a:pPr algn="ctr"/>
            <a:r>
              <a:rPr lang="en-US" sz="3200" b="1" dirty="0">
                <a:solidFill>
                  <a:schemeClr val="bg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1 Kings 18:21</a:t>
            </a:r>
          </a:p>
        </p:txBody>
      </p:sp>
      <p:sp>
        <p:nvSpPr>
          <p:cNvPr id="11" name="TextBox 10">
            <a:extLst>
              <a:ext uri="{FF2B5EF4-FFF2-40B4-BE49-F238E27FC236}">
                <a16:creationId xmlns:a16="http://schemas.microsoft.com/office/drawing/2014/main" id="{94708F40-6BE9-C0F5-CC32-283CBD576FCA}"/>
              </a:ext>
            </a:extLst>
          </p:cNvPr>
          <p:cNvSpPr txBox="1"/>
          <p:nvPr/>
        </p:nvSpPr>
        <p:spPr>
          <a:xfrm>
            <a:off x="398290" y="3544899"/>
            <a:ext cx="11426158" cy="3046988"/>
          </a:xfrm>
          <a:prstGeom prst="rect">
            <a:avLst/>
          </a:prstGeom>
          <a:solidFill>
            <a:srgbClr val="663300">
              <a:alpha val="40000"/>
            </a:srgbClr>
          </a:solidFill>
        </p:spPr>
        <p:txBody>
          <a:bodyPr wrap="square" rtlCol="0">
            <a:spAutoFit/>
          </a:bodyPr>
          <a:lstStyle/>
          <a:p>
            <a:pPr algn="ctr"/>
            <a: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”And if it seems evil to you to serve the LORD, choose for yourselves this day whom you will serve, whether the gods which your fathers served that were on the other side of the River, or the gods of the Amorites, in whose land you dwell. But as for me and my house, we will serve the LORD.”</a:t>
            </a:r>
          </a:p>
          <a:p>
            <a:pPr algn="ctr"/>
            <a:r>
              <a:rPr lang="en-US" sz="3200" b="1" dirty="0">
                <a:solidFill>
                  <a:schemeClr val="bg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Joshua 24:15</a:t>
            </a:r>
          </a:p>
        </p:txBody>
      </p:sp>
    </p:spTree>
    <p:extLst>
      <p:ext uri="{BB962C8B-B14F-4D97-AF65-F5344CB8AC3E}">
        <p14:creationId xmlns:p14="http://schemas.microsoft.com/office/powerpoint/2010/main" val="1187211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p:cTn id="7"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9">
                                            <p:txEl>
                                              <p:pRg st="0" end="0"/>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 calcmode="lin" valueType="num">
                                      <p:cBhvr>
                                        <p:cTn id="12" dur="500" fill="hold"/>
                                        <p:tgtEl>
                                          <p:spTgt spid="9">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9">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9">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anim calcmode="lin" valueType="num">
                                      <p:cBhvr>
                                        <p:cTn id="19" dur="5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11">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11">
                                            <p:txEl>
                                              <p:pRg st="0" end="0"/>
                                            </p:txEl>
                                          </p:spTgt>
                                        </p:tgtEl>
                                      </p:cBhvr>
                                    </p:animEffect>
                                  </p:childTnLst>
                                </p:cTn>
                              </p:par>
                              <p:par>
                                <p:cTn id="22" presetID="53" presetClass="entr" presetSubtype="16" fill="hold" nodeType="withEffect">
                                  <p:stCondLst>
                                    <p:cond delay="0"/>
                                  </p:stCondLst>
                                  <p:childTnLst>
                                    <p:set>
                                      <p:cBhvr>
                                        <p:cTn id="23" dur="1" fill="hold">
                                          <p:stCondLst>
                                            <p:cond delay="0"/>
                                          </p:stCondLst>
                                        </p:cTn>
                                        <p:tgtEl>
                                          <p:spTgt spid="11">
                                            <p:txEl>
                                              <p:pRg st="1" end="1"/>
                                            </p:txEl>
                                          </p:spTgt>
                                        </p:tgtEl>
                                        <p:attrNameLst>
                                          <p:attrName>style.visibility</p:attrName>
                                        </p:attrNameLst>
                                      </p:cBhvr>
                                      <p:to>
                                        <p:strVal val="visible"/>
                                      </p:to>
                                    </p:set>
                                    <p:anim calcmode="lin" valueType="num">
                                      <p:cBhvr>
                                        <p:cTn id="24" dur="500" fill="hold"/>
                                        <p:tgtEl>
                                          <p:spTgt spid="11">
                                            <p:txEl>
                                              <p:pRg st="1" end="1"/>
                                            </p:txEl>
                                          </p:spTgt>
                                        </p:tgtEl>
                                        <p:attrNameLst>
                                          <p:attrName>ppt_w</p:attrName>
                                        </p:attrNameLst>
                                      </p:cBhvr>
                                      <p:tavLst>
                                        <p:tav tm="0">
                                          <p:val>
                                            <p:fltVal val="0"/>
                                          </p:val>
                                        </p:tav>
                                        <p:tav tm="100000">
                                          <p:val>
                                            <p:strVal val="#ppt_w"/>
                                          </p:val>
                                        </p:tav>
                                      </p:tavLst>
                                    </p:anim>
                                    <p:anim calcmode="lin" valueType="num">
                                      <p:cBhvr>
                                        <p:cTn id="25" dur="500" fill="hold"/>
                                        <p:tgtEl>
                                          <p:spTgt spid="11">
                                            <p:txEl>
                                              <p:pRg st="1" end="1"/>
                                            </p:txEl>
                                          </p:spTgt>
                                        </p:tgtEl>
                                        <p:attrNameLst>
                                          <p:attrName>ppt_h</p:attrName>
                                        </p:attrNameLst>
                                      </p:cBhvr>
                                      <p:tavLst>
                                        <p:tav tm="0">
                                          <p:val>
                                            <p:fltVal val="0"/>
                                          </p:val>
                                        </p:tav>
                                        <p:tav tm="100000">
                                          <p:val>
                                            <p:strVal val="#ppt_h"/>
                                          </p:val>
                                        </p:tav>
                                      </p:tavLst>
                                    </p:anim>
                                    <p:animEffect transition="in" filter="fade">
                                      <p:cBhvr>
                                        <p:cTn id="26" dur="500"/>
                                        <p:tgtEl>
                                          <p:spTgt spid="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5DCD7-1C52-BB66-2A6E-447A566D7D1D}"/>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10219B8A-F0D8-A2A8-D244-86D9D92ABD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554479"/>
          </a:xfrm>
          <a:prstGeom prst="rect">
            <a:avLst/>
          </a:prstGeom>
        </p:spPr>
      </p:pic>
      <p:sp>
        <p:nvSpPr>
          <p:cNvPr id="2" name="Title 1">
            <a:extLst>
              <a:ext uri="{FF2B5EF4-FFF2-40B4-BE49-F238E27FC236}">
                <a16:creationId xmlns:a16="http://schemas.microsoft.com/office/drawing/2014/main" id="{8B2429F9-70D4-4EBF-6934-E8959DA592C1}"/>
              </a:ext>
            </a:extLst>
          </p:cNvPr>
          <p:cNvSpPr>
            <a:spLocks noGrp="1"/>
          </p:cNvSpPr>
          <p:nvPr>
            <p:ph type="title"/>
          </p:nvPr>
        </p:nvSpPr>
        <p:spPr>
          <a:xfrm>
            <a:off x="161365" y="11662"/>
            <a:ext cx="11841095" cy="787480"/>
          </a:xfrm>
        </p:spPr>
        <p:txBody>
          <a:bodyPr>
            <a:normAutofit/>
          </a:bodyPr>
          <a:lstStyle/>
          <a:p>
            <a:pPr algn="ctr"/>
            <a:r>
              <a:rPr lang="en-US" b="1" dirty="0">
                <a:solidFill>
                  <a:schemeClr val="bg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Choose the God of the Bible</a:t>
            </a:r>
          </a:p>
        </p:txBody>
      </p:sp>
      <p:sp>
        <p:nvSpPr>
          <p:cNvPr id="6" name="TextBox 5">
            <a:extLst>
              <a:ext uri="{FF2B5EF4-FFF2-40B4-BE49-F238E27FC236}">
                <a16:creationId xmlns:a16="http://schemas.microsoft.com/office/drawing/2014/main" id="{AED5FC3A-1F5D-185C-98DA-F094F140EB70}"/>
              </a:ext>
            </a:extLst>
          </p:cNvPr>
          <p:cNvSpPr txBox="1"/>
          <p:nvPr/>
        </p:nvSpPr>
        <p:spPr>
          <a:xfrm>
            <a:off x="0" y="6554479"/>
            <a:ext cx="12192000" cy="307777"/>
          </a:xfrm>
          <a:prstGeom prst="rect">
            <a:avLst/>
          </a:prstGeom>
          <a:solidFill>
            <a:schemeClr val="tx1"/>
          </a:solidFill>
        </p:spPr>
        <p:txBody>
          <a:bodyPr wrap="square" rtlCol="0">
            <a:spAutoFit/>
          </a:bodyPr>
          <a:lstStyle/>
          <a:p>
            <a:r>
              <a:rPr lang="en-US" sz="1400" dirty="0">
                <a:solidFill>
                  <a:schemeClr val="bg1"/>
                </a:solidFill>
                <a:latin typeface="Segoe UI" panose="020B0502040204020203" pitchFamily="34" charset="0"/>
                <a:cs typeface="Segoe UI" panose="020B0502040204020203" pitchFamily="34" charset="0"/>
              </a:rPr>
              <a:t>Richard Thetford									                 www.thetfordcountry.com</a:t>
            </a:r>
          </a:p>
        </p:txBody>
      </p:sp>
      <p:sp>
        <p:nvSpPr>
          <p:cNvPr id="9" name="TextBox 8">
            <a:extLst>
              <a:ext uri="{FF2B5EF4-FFF2-40B4-BE49-F238E27FC236}">
                <a16:creationId xmlns:a16="http://schemas.microsoft.com/office/drawing/2014/main" id="{59C0AE3C-00F3-DFE8-7CF3-EC25B1163DD4}"/>
              </a:ext>
            </a:extLst>
          </p:cNvPr>
          <p:cNvSpPr txBox="1"/>
          <p:nvPr/>
        </p:nvSpPr>
        <p:spPr>
          <a:xfrm>
            <a:off x="391886" y="872147"/>
            <a:ext cx="11426158" cy="1077218"/>
          </a:xfrm>
          <a:prstGeom prst="rect">
            <a:avLst/>
          </a:prstGeom>
          <a:solidFill>
            <a:srgbClr val="663300">
              <a:alpha val="40000"/>
            </a:srgbClr>
          </a:solidFill>
        </p:spPr>
        <p:txBody>
          <a:bodyPr wrap="square" rtlCol="0">
            <a:spAutoFit/>
          </a:bodyPr>
          <a:lstStyle/>
          <a:p>
            <a:pPr algn="ctr"/>
            <a: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“You shall have no other gods before Me.”</a:t>
            </a:r>
          </a:p>
          <a:p>
            <a:pPr algn="ctr"/>
            <a:r>
              <a:rPr lang="en-US" sz="3200" b="1" dirty="0">
                <a:solidFill>
                  <a:schemeClr val="bg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Exodus 20:3</a:t>
            </a:r>
          </a:p>
        </p:txBody>
      </p:sp>
      <p:sp>
        <p:nvSpPr>
          <p:cNvPr id="11" name="TextBox 10">
            <a:extLst>
              <a:ext uri="{FF2B5EF4-FFF2-40B4-BE49-F238E27FC236}">
                <a16:creationId xmlns:a16="http://schemas.microsoft.com/office/drawing/2014/main" id="{6359DC5A-25AC-3637-61AD-D3EF38A08139}"/>
              </a:ext>
            </a:extLst>
          </p:cNvPr>
          <p:cNvSpPr txBox="1"/>
          <p:nvPr/>
        </p:nvSpPr>
        <p:spPr>
          <a:xfrm>
            <a:off x="398290" y="4105831"/>
            <a:ext cx="11426158" cy="2062103"/>
          </a:xfrm>
          <a:prstGeom prst="rect">
            <a:avLst/>
          </a:prstGeom>
          <a:solidFill>
            <a:srgbClr val="663300">
              <a:alpha val="40000"/>
            </a:srgbClr>
          </a:solidFill>
        </p:spPr>
        <p:txBody>
          <a:bodyPr wrap="square" rtlCol="0">
            <a:spAutoFit/>
          </a:bodyPr>
          <a:lstStyle/>
          <a:p>
            <a:pPr algn="ctr"/>
            <a: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”Then Jesus said to him, "Away with you, Satan!</a:t>
            </a:r>
            <a:b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br>
            <a: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For it is written, 'YOU SHALL WORSHIP THE LORD</a:t>
            </a:r>
            <a:b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br>
            <a: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YOUR GOD, AND HIM ONLY YOU SHALL SERVE.”</a:t>
            </a:r>
          </a:p>
          <a:p>
            <a:pPr algn="ctr"/>
            <a:r>
              <a:rPr lang="en-US" sz="3200" b="1" dirty="0">
                <a:solidFill>
                  <a:schemeClr val="bg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Matthew 4:10</a:t>
            </a:r>
          </a:p>
        </p:txBody>
      </p:sp>
    </p:spTree>
    <p:extLst>
      <p:ext uri="{BB962C8B-B14F-4D97-AF65-F5344CB8AC3E}">
        <p14:creationId xmlns:p14="http://schemas.microsoft.com/office/powerpoint/2010/main" val="4866593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p:cTn id="7" dur="5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1">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1">
                                            <p:txEl>
                                              <p:pRg st="0" end="0"/>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 calcmode="lin" valueType="num">
                                      <p:cBhvr>
                                        <p:cTn id="12" dur="500" fill="hold"/>
                                        <p:tgtEl>
                                          <p:spTgt spid="11">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11">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25C8D-19D9-AE97-3C94-36AE63B717BE}"/>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19A39C46-EB48-609D-8BB9-7549E9E43F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554479"/>
          </a:xfrm>
          <a:prstGeom prst="rect">
            <a:avLst/>
          </a:prstGeom>
        </p:spPr>
      </p:pic>
      <p:sp>
        <p:nvSpPr>
          <p:cNvPr id="2" name="Title 1">
            <a:extLst>
              <a:ext uri="{FF2B5EF4-FFF2-40B4-BE49-F238E27FC236}">
                <a16:creationId xmlns:a16="http://schemas.microsoft.com/office/drawing/2014/main" id="{0530A437-EDFC-5532-3F3D-02D199619AAC}"/>
              </a:ext>
            </a:extLst>
          </p:cNvPr>
          <p:cNvSpPr>
            <a:spLocks noGrp="1"/>
          </p:cNvSpPr>
          <p:nvPr>
            <p:ph type="title"/>
          </p:nvPr>
        </p:nvSpPr>
        <p:spPr>
          <a:xfrm>
            <a:off x="161365" y="11662"/>
            <a:ext cx="11841095" cy="787480"/>
          </a:xfrm>
        </p:spPr>
        <p:txBody>
          <a:bodyPr>
            <a:normAutofit/>
          </a:bodyPr>
          <a:lstStyle/>
          <a:p>
            <a:pPr algn="ctr"/>
            <a:r>
              <a:rPr lang="en-US" b="1" dirty="0">
                <a:solidFill>
                  <a:schemeClr val="bg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Choose the God of the Bible</a:t>
            </a:r>
          </a:p>
        </p:txBody>
      </p:sp>
      <p:sp>
        <p:nvSpPr>
          <p:cNvPr id="6" name="TextBox 5">
            <a:extLst>
              <a:ext uri="{FF2B5EF4-FFF2-40B4-BE49-F238E27FC236}">
                <a16:creationId xmlns:a16="http://schemas.microsoft.com/office/drawing/2014/main" id="{059EA143-5BD2-AEA8-1CD7-4348B656AE5F}"/>
              </a:ext>
            </a:extLst>
          </p:cNvPr>
          <p:cNvSpPr txBox="1"/>
          <p:nvPr/>
        </p:nvSpPr>
        <p:spPr>
          <a:xfrm>
            <a:off x="0" y="6554479"/>
            <a:ext cx="12192000" cy="307777"/>
          </a:xfrm>
          <a:prstGeom prst="rect">
            <a:avLst/>
          </a:prstGeom>
          <a:solidFill>
            <a:schemeClr val="tx1"/>
          </a:solidFill>
        </p:spPr>
        <p:txBody>
          <a:bodyPr wrap="square" rtlCol="0">
            <a:spAutoFit/>
          </a:bodyPr>
          <a:lstStyle/>
          <a:p>
            <a:r>
              <a:rPr lang="en-US" sz="1400" dirty="0">
                <a:solidFill>
                  <a:schemeClr val="bg1"/>
                </a:solidFill>
                <a:latin typeface="Segoe UI" panose="020B0502040204020203" pitchFamily="34" charset="0"/>
                <a:cs typeface="Segoe UI" panose="020B0502040204020203" pitchFamily="34" charset="0"/>
              </a:rPr>
              <a:t>Richard Thetford									                 www.thetfordcountry.com</a:t>
            </a:r>
          </a:p>
        </p:txBody>
      </p:sp>
      <p:sp>
        <p:nvSpPr>
          <p:cNvPr id="9" name="TextBox 8">
            <a:extLst>
              <a:ext uri="{FF2B5EF4-FFF2-40B4-BE49-F238E27FC236}">
                <a16:creationId xmlns:a16="http://schemas.microsoft.com/office/drawing/2014/main" id="{19236B80-70AA-073B-3FCC-DB85BF13A48F}"/>
              </a:ext>
            </a:extLst>
          </p:cNvPr>
          <p:cNvSpPr txBox="1"/>
          <p:nvPr/>
        </p:nvSpPr>
        <p:spPr>
          <a:xfrm>
            <a:off x="391886" y="872147"/>
            <a:ext cx="11426158" cy="1077218"/>
          </a:xfrm>
          <a:prstGeom prst="rect">
            <a:avLst/>
          </a:prstGeom>
          <a:solidFill>
            <a:srgbClr val="663300">
              <a:alpha val="40000"/>
            </a:srgbClr>
          </a:solidFill>
        </p:spPr>
        <p:txBody>
          <a:bodyPr wrap="square" rtlCol="0">
            <a:spAutoFit/>
          </a:bodyPr>
          <a:lstStyle/>
          <a:p>
            <a:pPr algn="ctr"/>
            <a: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“….one Lord, one faith, one baptism;”</a:t>
            </a:r>
          </a:p>
          <a:p>
            <a:pPr algn="ctr"/>
            <a:r>
              <a:rPr lang="en-US" sz="3200" b="1" dirty="0">
                <a:solidFill>
                  <a:schemeClr val="bg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Ephesians 4:5</a:t>
            </a:r>
          </a:p>
        </p:txBody>
      </p:sp>
      <p:sp>
        <p:nvSpPr>
          <p:cNvPr id="11" name="TextBox 10">
            <a:extLst>
              <a:ext uri="{FF2B5EF4-FFF2-40B4-BE49-F238E27FC236}">
                <a16:creationId xmlns:a16="http://schemas.microsoft.com/office/drawing/2014/main" id="{80C72B1D-6202-E1EE-8B15-FACE4732A745}"/>
              </a:ext>
            </a:extLst>
          </p:cNvPr>
          <p:cNvSpPr txBox="1"/>
          <p:nvPr/>
        </p:nvSpPr>
        <p:spPr>
          <a:xfrm>
            <a:off x="398290" y="4105831"/>
            <a:ext cx="11426158" cy="2062103"/>
          </a:xfrm>
          <a:prstGeom prst="rect">
            <a:avLst/>
          </a:prstGeom>
          <a:solidFill>
            <a:srgbClr val="663300">
              <a:alpha val="40000"/>
            </a:srgbClr>
          </a:solidFill>
        </p:spPr>
        <p:txBody>
          <a:bodyPr wrap="square" rtlCol="0">
            <a:spAutoFit/>
          </a:bodyPr>
          <a:lstStyle/>
          <a:p>
            <a:pPr algn="ctr"/>
            <a: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”for in Him we live and move and have our being,</a:t>
            </a:r>
            <a:b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br>
            <a: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as also some of your own poets have said,</a:t>
            </a:r>
            <a:b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br>
            <a:r>
              <a:rPr lang="en-US" sz="3200" dirty="0">
                <a:solidFill>
                  <a:schemeClr val="bg1"/>
                </a:solidFill>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For we are also His offspring.”</a:t>
            </a:r>
          </a:p>
          <a:p>
            <a:pPr algn="ctr"/>
            <a:r>
              <a:rPr lang="en-US" sz="3200" b="1" dirty="0">
                <a:solidFill>
                  <a:schemeClr val="bg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Acts 17:28</a:t>
            </a:r>
          </a:p>
        </p:txBody>
      </p:sp>
    </p:spTree>
    <p:extLst>
      <p:ext uri="{BB962C8B-B14F-4D97-AF65-F5344CB8AC3E}">
        <p14:creationId xmlns:p14="http://schemas.microsoft.com/office/powerpoint/2010/main" val="31351800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p:cTn id="7" dur="5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1">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1">
                                            <p:txEl>
                                              <p:pRg st="0" end="0"/>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 calcmode="lin" valueType="num">
                                      <p:cBhvr>
                                        <p:cTn id="12" dur="500" fill="hold"/>
                                        <p:tgtEl>
                                          <p:spTgt spid="11">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11">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50000"/>
                <a:alpha val="52000"/>
              </a:schemeClr>
            </a:gs>
            <a:gs pos="35000">
              <a:schemeClr val="accent4">
                <a:lumMod val="50000"/>
              </a:schemeClr>
            </a:gs>
            <a:gs pos="100000">
              <a:schemeClr val="accent6">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EBE53-DDEE-4E70-1553-72C127740B46}"/>
              </a:ext>
            </a:extLst>
          </p:cNvPr>
          <p:cNvSpPr>
            <a:spLocks noGrp="1"/>
          </p:cNvSpPr>
          <p:nvPr>
            <p:ph type="title"/>
          </p:nvPr>
        </p:nvSpPr>
        <p:spPr/>
        <p:txBody>
          <a:bodyPr/>
          <a:lstStyle/>
          <a:p>
            <a:r>
              <a:rPr lang="en-US" b="1" dirty="0">
                <a:solidFill>
                  <a:schemeClr val="bg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Choose the Good Part</a:t>
            </a:r>
          </a:p>
        </p:txBody>
      </p:sp>
      <p:sp>
        <p:nvSpPr>
          <p:cNvPr id="3" name="Content Placeholder 2">
            <a:extLst>
              <a:ext uri="{FF2B5EF4-FFF2-40B4-BE49-F238E27FC236}">
                <a16:creationId xmlns:a16="http://schemas.microsoft.com/office/drawing/2014/main" id="{CDB009CD-E7AE-D3BF-B05B-E1C563B557A2}"/>
              </a:ext>
            </a:extLst>
          </p:cNvPr>
          <p:cNvSpPr>
            <a:spLocks noGrp="1"/>
          </p:cNvSpPr>
          <p:nvPr>
            <p:ph idx="1"/>
          </p:nvPr>
        </p:nvSpPr>
        <p:spPr>
          <a:solidFill>
            <a:schemeClr val="accent6">
              <a:lumMod val="60000"/>
              <a:lumOff val="40000"/>
            </a:schemeClr>
          </a:solidFill>
        </p:spPr>
        <p:txBody>
          <a:bodyPr/>
          <a:lstStyle/>
          <a:p>
            <a:pPr>
              <a:lnSpc>
                <a:spcPct val="100000"/>
              </a:lnSpc>
            </a:pPr>
            <a:r>
              <a:rPr lang="en-US" sz="3200" b="1" dirty="0">
                <a:solidFill>
                  <a:schemeClr val="bg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That which is pleasing to God</a:t>
            </a:r>
          </a:p>
          <a:p>
            <a:pPr lvl="1">
              <a:lnSpc>
                <a:spcPct val="100000"/>
              </a:lnSpc>
            </a:pPr>
            <a:r>
              <a:rPr lang="en-US" sz="3000" dirty="0">
                <a:solidFill>
                  <a:srgbClr val="663300"/>
                </a:solidFill>
                <a:latin typeface="Segoe UI Semibold" panose="020B0702040204020203" pitchFamily="34" charset="0"/>
                <a:cs typeface="Segoe UI Semibold" panose="020B0702040204020203" pitchFamily="34" charset="0"/>
              </a:rPr>
              <a:t>Luke 10:38-42</a:t>
            </a:r>
          </a:p>
          <a:p>
            <a:pPr lvl="1">
              <a:lnSpc>
                <a:spcPct val="100000"/>
              </a:lnSpc>
            </a:pPr>
            <a:r>
              <a:rPr lang="en-US" sz="3000" dirty="0">
                <a:solidFill>
                  <a:srgbClr val="663300"/>
                </a:solidFill>
                <a:latin typeface="Segoe UI Semibold" panose="020B0702040204020203" pitchFamily="34" charset="0"/>
                <a:cs typeface="Segoe UI Semibold" panose="020B0702040204020203" pitchFamily="34" charset="0"/>
              </a:rPr>
              <a:t>Acts 13:7</a:t>
            </a:r>
          </a:p>
          <a:p>
            <a:pPr lvl="1">
              <a:lnSpc>
                <a:spcPct val="100000"/>
              </a:lnSpc>
            </a:pPr>
            <a:r>
              <a:rPr lang="en-US" sz="3000" dirty="0">
                <a:solidFill>
                  <a:srgbClr val="663300"/>
                </a:solidFill>
                <a:latin typeface="Segoe UI Semibold" panose="020B0702040204020203" pitchFamily="34" charset="0"/>
                <a:cs typeface="Segoe UI Semibold" panose="020B0702040204020203" pitchFamily="34" charset="0"/>
              </a:rPr>
              <a:t>Romans 10:17</a:t>
            </a:r>
          </a:p>
          <a:p>
            <a:pPr lvl="1">
              <a:lnSpc>
                <a:spcPct val="100000"/>
              </a:lnSpc>
            </a:pPr>
            <a:r>
              <a:rPr lang="en-US" sz="3000" dirty="0">
                <a:solidFill>
                  <a:srgbClr val="663300"/>
                </a:solidFill>
                <a:latin typeface="Segoe UI Semibold" panose="020B0702040204020203" pitchFamily="34" charset="0"/>
                <a:cs typeface="Segoe UI Semibold" panose="020B0702040204020203" pitchFamily="34" charset="0"/>
              </a:rPr>
              <a:t>Acts 11:14</a:t>
            </a:r>
          </a:p>
          <a:p>
            <a:pPr lvl="1">
              <a:lnSpc>
                <a:spcPct val="100000"/>
              </a:lnSpc>
            </a:pPr>
            <a:r>
              <a:rPr lang="en-US" sz="3000" dirty="0">
                <a:solidFill>
                  <a:srgbClr val="663300"/>
                </a:solidFill>
                <a:latin typeface="Segoe UI Semibold" panose="020B0702040204020203" pitchFamily="34" charset="0"/>
                <a:cs typeface="Segoe UI Semibold" panose="020B0702040204020203" pitchFamily="34" charset="0"/>
              </a:rPr>
              <a:t>James 1:21</a:t>
            </a:r>
          </a:p>
          <a:p>
            <a:pPr>
              <a:lnSpc>
                <a:spcPct val="100000"/>
              </a:lnSpc>
            </a:pPr>
            <a:r>
              <a:rPr lang="en-US" sz="3200" b="1" dirty="0">
                <a:solidFill>
                  <a:schemeClr val="bg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Our “delight” should be in the Lord</a:t>
            </a:r>
          </a:p>
          <a:p>
            <a:pPr lvl="1">
              <a:lnSpc>
                <a:spcPct val="100000"/>
              </a:lnSpc>
            </a:pPr>
            <a:r>
              <a:rPr lang="en-US" sz="3000" dirty="0">
                <a:solidFill>
                  <a:srgbClr val="663300"/>
                </a:solidFill>
                <a:latin typeface="Segoe UI Semibold" panose="020B0702040204020203" pitchFamily="34" charset="0"/>
                <a:cs typeface="Segoe UI Semibold" panose="020B0702040204020203" pitchFamily="34" charset="0"/>
              </a:rPr>
              <a:t>Psalms 1</a:t>
            </a:r>
          </a:p>
        </p:txBody>
      </p:sp>
      <p:sp>
        <p:nvSpPr>
          <p:cNvPr id="4" name="TextBox 3">
            <a:extLst>
              <a:ext uri="{FF2B5EF4-FFF2-40B4-BE49-F238E27FC236}">
                <a16:creationId xmlns:a16="http://schemas.microsoft.com/office/drawing/2014/main" id="{DBBD0F04-BEF1-F60A-09C0-060B9D686C18}"/>
              </a:ext>
            </a:extLst>
          </p:cNvPr>
          <p:cNvSpPr txBox="1"/>
          <p:nvPr/>
        </p:nvSpPr>
        <p:spPr>
          <a:xfrm>
            <a:off x="0" y="6554479"/>
            <a:ext cx="12192000" cy="307777"/>
          </a:xfrm>
          <a:prstGeom prst="rect">
            <a:avLst/>
          </a:prstGeom>
          <a:solidFill>
            <a:schemeClr val="tx1"/>
          </a:solidFill>
        </p:spPr>
        <p:txBody>
          <a:bodyPr wrap="square" rtlCol="0">
            <a:spAutoFit/>
          </a:bodyPr>
          <a:lstStyle/>
          <a:p>
            <a:r>
              <a:rPr lang="en-US" sz="1400" dirty="0">
                <a:solidFill>
                  <a:schemeClr val="bg1"/>
                </a:solidFill>
                <a:latin typeface="Segoe UI" panose="020B0502040204020203" pitchFamily="34" charset="0"/>
                <a:cs typeface="Segoe UI" panose="020B0502040204020203" pitchFamily="34" charset="0"/>
              </a:rPr>
              <a:t>Richard Thetford									                 www.thetfordcountry.com</a:t>
            </a:r>
          </a:p>
        </p:txBody>
      </p:sp>
      <p:pic>
        <p:nvPicPr>
          <p:cNvPr id="6" name="Picture 5">
            <a:extLst>
              <a:ext uri="{FF2B5EF4-FFF2-40B4-BE49-F238E27FC236}">
                <a16:creationId xmlns:a16="http://schemas.microsoft.com/office/drawing/2014/main" id="{2D8922BE-6437-C147-9131-977E37DFB4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9888" y="2017058"/>
            <a:ext cx="4235823" cy="3008299"/>
          </a:xfrm>
          <a:prstGeom prst="rect">
            <a:avLst/>
          </a:prstGeom>
        </p:spPr>
      </p:pic>
    </p:spTree>
    <p:extLst>
      <p:ext uri="{BB962C8B-B14F-4D97-AF65-F5344CB8AC3E}">
        <p14:creationId xmlns:p14="http://schemas.microsoft.com/office/powerpoint/2010/main" val="27112495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 calcmode="lin" valueType="num">
                                      <p:cBhvr>
                                        <p:cTn id="7"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8"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9" dur="500"/>
                                        <p:tgtEl>
                                          <p:spTgt spid="3">
                                            <p:txEl>
                                              <p:pRg st="6" end="6"/>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par>
                          <p:cTn id="15" fill="hold">
                            <p:stCondLst>
                              <p:cond delay="500"/>
                            </p:stCondLst>
                            <p:childTnLst>
                              <p:par>
                                <p:cTn id="16" presetID="53" presetClass="entr" presetSubtype="16" fill="hold" nodeType="afterEffect">
                                  <p:stCondLst>
                                    <p:cond delay="0"/>
                                  </p:stCondLst>
                                  <p:childTnLst>
                                    <p:set>
                                      <p:cBhvr>
                                        <p:cTn id="17" dur="1" fill="hold">
                                          <p:stCondLst>
                                            <p:cond delay="0"/>
                                          </p:stCondLst>
                                        </p:cTn>
                                        <p:tgtEl>
                                          <p:spTgt spid="3">
                                            <p:txEl>
                                              <p:pRg st="7" end="7"/>
                                            </p:txEl>
                                          </p:spTgt>
                                        </p:tgtEl>
                                        <p:attrNameLst>
                                          <p:attrName>style.visibility</p:attrName>
                                        </p:attrNameLst>
                                      </p:cBhvr>
                                      <p:to>
                                        <p:strVal val="visible"/>
                                      </p:to>
                                    </p:set>
                                    <p:anim calcmode="lin" valueType="num">
                                      <p:cBhvr>
                                        <p:cTn id="18"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19"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20"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TotalTime>
  <Words>875</Words>
  <Application>Microsoft Office PowerPoint</Application>
  <PresentationFormat>Widescreen</PresentationFormat>
  <Paragraphs>76</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Calibri Light</vt:lpstr>
      <vt:lpstr>Segoe UI</vt:lpstr>
      <vt:lpstr>Segoe UI Semibold</vt:lpstr>
      <vt:lpstr>Office Theme</vt:lpstr>
      <vt:lpstr>PowerPoint Presentation</vt:lpstr>
      <vt:lpstr>PowerPoint Presentation</vt:lpstr>
      <vt:lpstr>We Must Choose Between Right and Wrong</vt:lpstr>
      <vt:lpstr>We Must Choose Between Right and Wrong</vt:lpstr>
      <vt:lpstr>We Must Choose Between Right and Wrong</vt:lpstr>
      <vt:lpstr>Choose the God of the Bible</vt:lpstr>
      <vt:lpstr>Choose the God of the Bible</vt:lpstr>
      <vt:lpstr>Choose the God of the Bible</vt:lpstr>
      <vt:lpstr>Choose the Good Part</vt:lpstr>
      <vt:lpstr>Choose a Good Name</vt:lpstr>
      <vt:lpstr>Choose to Serve God Over Pleasures</vt:lpstr>
      <vt:lpstr>Choices Which Determine our Destiny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Richard Thetford</dc:creator>
  <cp:lastModifiedBy>Richard Thetford</cp:lastModifiedBy>
  <cp:revision>8</cp:revision>
  <dcterms:created xsi:type="dcterms:W3CDTF">2025-10-09T15:23:37Z</dcterms:created>
  <dcterms:modified xsi:type="dcterms:W3CDTF">2026-09-06T20:01:59Z</dcterms:modified>
</cp:coreProperties>
</file>