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88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6" autoAdjust="0"/>
    <p:restoredTop sz="94660"/>
  </p:normalViewPr>
  <p:slideViewPr>
    <p:cSldViewPr snapToGrid="0">
      <p:cViewPr varScale="1">
        <p:scale>
          <a:sx n="83" d="100"/>
          <a:sy n="83" d="100"/>
        </p:scale>
        <p:origin x="1048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BEA3F2-A7DF-20DF-C704-7519BF2885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25772F-1CE6-798A-8E43-ECE5E01C56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D70F7-58A4-10E1-B327-1F3ECA7CE9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0318C-5A4C-485C-A584-38BA5E5D0C88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AAA7FB-7205-89D9-F5F1-397940C681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290176-E8CE-B4F1-21A9-C835AF1AF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7B55B-F513-4305-890E-955E0CD295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696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A6A4BC-46D4-CE5F-00C4-5168CF061F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65AEA4-EC16-15A2-5BA7-F97917EC82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4AAA71-C5BD-1B25-4A51-A615E5CC31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0318C-5A4C-485C-A584-38BA5E5D0C88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3BC8F3-8557-6C43-4656-02248FF2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54275C-D2E4-46B6-2496-5AA7E31B5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7B55B-F513-4305-890E-955E0CD295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36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238C97-D36F-4AD7-310F-98959AC003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F57AA1-F0F4-3824-97BF-0DA846612C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DC614D-7BA3-1A72-26A6-9DD33BBFAA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0318C-5A4C-485C-A584-38BA5E5D0C88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C56E4B-4BF2-E57E-AD31-BE54A9005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AD5D83-E98E-761E-F301-D007422A22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7B55B-F513-4305-890E-955E0CD295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932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FD924-C783-C98C-45C6-67924C105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EDBEC1-693C-A6A7-37E1-6EA2D21E8C7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A5D5C1-CF1A-FBFD-6387-C5F7F2E78F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DCC205-2BED-5317-C5DF-A2CCF0FA3D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0318C-5A4C-485C-A584-38BA5E5D0C88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89CEDC-5552-0A82-ACBF-BB3A3A9804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D1D117-BBC9-3283-8F8E-F97C7089C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7B55B-F513-4305-890E-955E0CD295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561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56CCD0-4D98-4AEF-5776-AE0F384107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9E991E-9B2F-6FFD-BEC3-A2B59E4091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E34892-466C-9DAD-DD31-F1F5065EFC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1C8230B-B729-AC5A-FE95-61A3472FD9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CFFD411-47C6-61C7-449E-786D39DF44F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0CBC77A-B29B-FB1A-69D0-290783A037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0318C-5A4C-485C-A584-38BA5E5D0C88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B30951D-0C72-6E04-6E9F-0C63BF801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3DE4E7D-2A07-9533-7F26-BD950FEEC8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7B55B-F513-4305-890E-955E0CD295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123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970689-4746-DA86-951F-27C5FAA92A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B179D40-E8EA-C17B-56B9-9456859C61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0318C-5A4C-485C-A584-38BA5E5D0C88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976BDC5-855F-A970-63A8-A7462521D0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4C9CD28-EDF3-D096-805C-6DB39D1F7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7B55B-F513-4305-890E-955E0CD295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091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32CC4B-CD9F-18ED-E5F2-B06E4CE7B2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0318C-5A4C-485C-A584-38BA5E5D0C88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AE53AF1-A6A4-FB19-CE1E-575BCB8695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FC98A7-7C49-2627-A760-B78EC43328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7B55B-F513-4305-890E-955E0CD295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77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1E5E01-9E22-6FCC-5A08-C4D490FEFB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D702C0-0809-8E82-E27F-5CBC041D61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F8BC8F-1350-629D-2C28-B674F2798E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7C71F2-F0F0-2EF8-E051-D3EFBA172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0318C-5A4C-485C-A584-38BA5E5D0C88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1EDFCB-71EB-DFFC-0C42-C6A18E9AB5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87204D-53F8-730F-37EF-BF7A0C0E8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7B55B-F513-4305-890E-955E0CD295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806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AC845-2B98-94A6-F8AE-F71B58D4DF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A757871-6754-5BF1-0E45-468AEABD191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312F16-A2E4-395E-8735-FE42C12647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7D72E5-DB90-F9B5-6289-948E2E02E3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0318C-5A4C-485C-A584-38BA5E5D0C88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F43975-2678-1268-238F-A7F4A31F03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6A464A-585D-7994-8A05-99FDC47EF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7B55B-F513-4305-890E-955E0CD295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545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D79FD7-1518-C4E4-B6DD-447A29E037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111F9BE-7035-2187-7CCE-EBDE860969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B77025-9184-C4B1-5AFC-BC8B3F63E4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0318C-5A4C-485C-A584-38BA5E5D0C88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A701DD-4C90-EA10-0953-A8750A1BD7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623E0B-8146-D110-8E11-20A679BDB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7B55B-F513-4305-890E-955E0CD295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088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F71FB79-D004-3566-51CF-8C8D645B5F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8167D55-E267-1EEC-987D-EA37BA10A2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887C52-DDC5-625F-0DD0-33EB0D000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0318C-5A4C-485C-A584-38BA5E5D0C88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A39B4A-F0DB-2D56-3611-113FF0E25A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1FBAB0-3D5E-7393-177C-C36752AAAB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7B55B-F513-4305-890E-955E0CD295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773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doors dir="ver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2C946E3-9494-DBA9-34F6-01978FC24F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0ADBB4-2E0F-2C12-F116-C8820E634B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7854B8-0ED3-6151-115D-EB72FC467F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30318C-5A4C-485C-A584-38BA5E5D0C88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937BDF-FBCE-0E6B-CFAD-33706F8C75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001291-4E02-AEAF-D0B1-537A2CEBDE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F7B55B-F513-4305-890E-955E0CD295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2768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250">
        <p14:doors dir="ver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71DDF31-F055-F180-90CD-5695F92AF9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8D9E1D77-D998-7E29-B9AA-87CA747FDE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98648" y="5592202"/>
            <a:ext cx="3644793" cy="654917"/>
          </a:xfrm>
        </p:spPr>
        <p:txBody>
          <a:bodyPr>
            <a:normAutofit lnSpcReduction="10000"/>
          </a:bodyPr>
          <a:lstStyle/>
          <a:p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John 1:5-10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553BBF9-9276-B977-C1F8-DD7F8ED21942}"/>
              </a:ext>
            </a:extLst>
          </p:cNvPr>
          <p:cNvSpPr txBox="1"/>
          <p:nvPr/>
        </p:nvSpPr>
        <p:spPr>
          <a:xfrm>
            <a:off x="0" y="6523744"/>
            <a:ext cx="12191999" cy="338554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Richie Thetford									                 ww.thetfordcountry.com</a:t>
            </a:r>
          </a:p>
        </p:txBody>
      </p:sp>
    </p:spTree>
    <p:extLst>
      <p:ext uri="{BB962C8B-B14F-4D97-AF65-F5344CB8AC3E}">
        <p14:creationId xmlns:p14="http://schemas.microsoft.com/office/powerpoint/2010/main" val="2072482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doors dir="ver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A72C26-20F2-4301-8D6F-002338670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518" y="365125"/>
            <a:ext cx="11441526" cy="1325563"/>
          </a:xfrm>
          <a:solidFill>
            <a:srgbClr val="B88C00"/>
          </a:solidFill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The Meaning of Walking in the Light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33A15B-8118-4109-BAD7-B2C2EDC43D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6518" y="1825625"/>
            <a:ext cx="10977282" cy="435133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3800" b="1" dirty="0"/>
              <a:t>To live according to God’s</a:t>
            </a:r>
            <a:br>
              <a:rPr lang="en-US" sz="3800" b="1" dirty="0"/>
            </a:br>
            <a:r>
              <a:rPr lang="en-US" sz="3800" b="1" dirty="0"/>
              <a:t>revealed truth</a:t>
            </a:r>
          </a:p>
          <a:p>
            <a:pPr lvl="1">
              <a:lnSpc>
                <a:spcPct val="100000"/>
              </a:lnSpc>
            </a:pPr>
            <a:r>
              <a:rPr lang="en-US" sz="3600" dirty="0">
                <a:solidFill>
                  <a:srgbClr val="C00000"/>
                </a:solidFill>
              </a:rPr>
              <a:t>John 8:12</a:t>
            </a:r>
          </a:p>
          <a:p>
            <a:pPr lvl="1">
              <a:lnSpc>
                <a:spcPct val="100000"/>
              </a:lnSpc>
            </a:pPr>
            <a:r>
              <a:rPr lang="en-US" sz="3600" dirty="0">
                <a:solidFill>
                  <a:srgbClr val="C00000"/>
                </a:solidFill>
              </a:rPr>
              <a:t>Psalms 119:105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DB1E509-1858-39D8-9B2A-03642A71F70E}"/>
              </a:ext>
            </a:extLst>
          </p:cNvPr>
          <p:cNvSpPr/>
          <p:nvPr/>
        </p:nvSpPr>
        <p:spPr>
          <a:xfrm>
            <a:off x="0" y="0"/>
            <a:ext cx="184417" cy="6858000"/>
          </a:xfrm>
          <a:prstGeom prst="rect">
            <a:avLst/>
          </a:prstGeom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6EC1B3D-2B62-AFE9-7D13-4AE35E69F464}"/>
              </a:ext>
            </a:extLst>
          </p:cNvPr>
          <p:cNvSpPr/>
          <p:nvPr/>
        </p:nvSpPr>
        <p:spPr>
          <a:xfrm>
            <a:off x="12001180" y="0"/>
            <a:ext cx="184417" cy="6858000"/>
          </a:xfrm>
          <a:prstGeom prst="rect">
            <a:avLst/>
          </a:prstGeom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C5743F3-4516-3A7E-8101-9216BA493EA2}"/>
              </a:ext>
            </a:extLst>
          </p:cNvPr>
          <p:cNvSpPr/>
          <p:nvPr/>
        </p:nvSpPr>
        <p:spPr>
          <a:xfrm>
            <a:off x="0" y="0"/>
            <a:ext cx="12086985" cy="169049"/>
          </a:xfrm>
          <a:prstGeom prst="rect">
            <a:avLst/>
          </a:prstGeom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5621573-FD38-6C5D-5452-3127B1EA2136}"/>
              </a:ext>
            </a:extLst>
          </p:cNvPr>
          <p:cNvSpPr txBox="1"/>
          <p:nvPr/>
        </p:nvSpPr>
        <p:spPr>
          <a:xfrm>
            <a:off x="0" y="6523744"/>
            <a:ext cx="12191999" cy="338554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Richie Thetford									                 ww.thetfordcountry.com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1099B78-A3F9-388F-D024-03355626CB03}"/>
              </a:ext>
            </a:extLst>
          </p:cNvPr>
          <p:cNvSpPr/>
          <p:nvPr/>
        </p:nvSpPr>
        <p:spPr>
          <a:xfrm>
            <a:off x="-1" y="6358004"/>
            <a:ext cx="12086985" cy="169049"/>
          </a:xfrm>
          <a:prstGeom prst="rect">
            <a:avLst/>
          </a:prstGeom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1C21414-32DB-4FE5-6716-1ED6A74279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7442" y="1886764"/>
            <a:ext cx="5868040" cy="429019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9604F21-E954-D82A-F498-51A8222EFC70}"/>
              </a:ext>
            </a:extLst>
          </p:cNvPr>
          <p:cNvSpPr txBox="1"/>
          <p:nvPr/>
        </p:nvSpPr>
        <p:spPr>
          <a:xfrm>
            <a:off x="5947442" y="2274476"/>
            <a:ext cx="578607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“Your word is a lamp to my feet And a light to my path”</a:t>
            </a:r>
          </a:p>
          <a:p>
            <a:pPr algn="ctr"/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Psalms 119:105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3844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doors dir="ver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402DBB-FCDB-9F2F-559D-54152145FA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949FBE-4009-2B9C-6954-A2086C7A1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518" y="365125"/>
            <a:ext cx="11441526" cy="1325563"/>
          </a:xfrm>
          <a:solidFill>
            <a:srgbClr val="B88C00"/>
          </a:solidFill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The Source of Light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0223B0-434C-5E29-1572-A0BB6C1F46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6518" y="1825625"/>
            <a:ext cx="10977282" cy="435133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3800" b="1" dirty="0"/>
              <a:t>God is light</a:t>
            </a:r>
          </a:p>
          <a:p>
            <a:pPr lvl="1">
              <a:lnSpc>
                <a:spcPct val="100000"/>
              </a:lnSpc>
            </a:pPr>
            <a:r>
              <a:rPr lang="en-US" sz="3600" dirty="0">
                <a:solidFill>
                  <a:srgbClr val="C00000"/>
                </a:solidFill>
              </a:rPr>
              <a:t>1 John 1:5</a:t>
            </a:r>
          </a:p>
          <a:p>
            <a:pPr>
              <a:lnSpc>
                <a:spcPct val="100000"/>
              </a:lnSpc>
            </a:pPr>
            <a:r>
              <a:rPr lang="en-US" sz="3800" b="1" dirty="0"/>
              <a:t>Jesus -- light of the world</a:t>
            </a:r>
          </a:p>
          <a:p>
            <a:pPr lvl="1">
              <a:lnSpc>
                <a:spcPct val="100000"/>
              </a:lnSpc>
            </a:pPr>
            <a:r>
              <a:rPr lang="en-US" sz="3600" dirty="0">
                <a:solidFill>
                  <a:srgbClr val="C00000"/>
                </a:solidFill>
              </a:rPr>
              <a:t>John 8:12</a:t>
            </a:r>
          </a:p>
          <a:p>
            <a:pPr>
              <a:lnSpc>
                <a:spcPct val="100000"/>
              </a:lnSpc>
            </a:pPr>
            <a:r>
              <a:rPr lang="en-US" sz="3800" b="1" dirty="0"/>
              <a:t>God’s word gives light</a:t>
            </a:r>
          </a:p>
          <a:p>
            <a:pPr lvl="1">
              <a:lnSpc>
                <a:spcPct val="100000"/>
              </a:lnSpc>
            </a:pPr>
            <a:r>
              <a:rPr lang="en-US" sz="3600" dirty="0">
                <a:solidFill>
                  <a:srgbClr val="C00000"/>
                </a:solidFill>
              </a:rPr>
              <a:t>Psalms 119:130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E79E0BA-AC15-CB83-B409-882C0B0E3AAB}"/>
              </a:ext>
            </a:extLst>
          </p:cNvPr>
          <p:cNvSpPr/>
          <p:nvPr/>
        </p:nvSpPr>
        <p:spPr>
          <a:xfrm>
            <a:off x="0" y="0"/>
            <a:ext cx="184417" cy="6858000"/>
          </a:xfrm>
          <a:prstGeom prst="rect">
            <a:avLst/>
          </a:prstGeom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1C22A0C-00D5-4CDB-9BB8-E722226AFEC4}"/>
              </a:ext>
            </a:extLst>
          </p:cNvPr>
          <p:cNvSpPr/>
          <p:nvPr/>
        </p:nvSpPr>
        <p:spPr>
          <a:xfrm>
            <a:off x="12001180" y="0"/>
            <a:ext cx="184417" cy="6858000"/>
          </a:xfrm>
          <a:prstGeom prst="rect">
            <a:avLst/>
          </a:prstGeom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1A82C77-9647-3E19-8524-A28AF6554C8F}"/>
              </a:ext>
            </a:extLst>
          </p:cNvPr>
          <p:cNvSpPr/>
          <p:nvPr/>
        </p:nvSpPr>
        <p:spPr>
          <a:xfrm>
            <a:off x="0" y="0"/>
            <a:ext cx="12086985" cy="169049"/>
          </a:xfrm>
          <a:prstGeom prst="rect">
            <a:avLst/>
          </a:prstGeom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C322919-1352-DB5A-4FB2-D2D92C5EDAE1}"/>
              </a:ext>
            </a:extLst>
          </p:cNvPr>
          <p:cNvSpPr txBox="1"/>
          <p:nvPr/>
        </p:nvSpPr>
        <p:spPr>
          <a:xfrm>
            <a:off x="0" y="6523744"/>
            <a:ext cx="12191999" cy="338554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Richie Thetford									                 ww.thetfordcountry.com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B707640-9B1B-3025-A262-37E900C0B053}"/>
              </a:ext>
            </a:extLst>
          </p:cNvPr>
          <p:cNvSpPr/>
          <p:nvPr/>
        </p:nvSpPr>
        <p:spPr>
          <a:xfrm>
            <a:off x="-1" y="6358004"/>
            <a:ext cx="12086985" cy="169049"/>
          </a:xfrm>
          <a:prstGeom prst="rect">
            <a:avLst/>
          </a:prstGeom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FBB69C4-89F2-02D3-F497-7F6EBAE5AA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7442" y="1886764"/>
            <a:ext cx="5868040" cy="429019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851878B-A7B2-9963-4E9F-8BFC0F6EC5DC}"/>
              </a:ext>
            </a:extLst>
          </p:cNvPr>
          <p:cNvSpPr txBox="1"/>
          <p:nvPr/>
        </p:nvSpPr>
        <p:spPr>
          <a:xfrm>
            <a:off x="5947442" y="2274476"/>
            <a:ext cx="578607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“This is the message which we have heard from Him and declare to you, that God is light and in Him is no darkness at all.”</a:t>
            </a:r>
          </a:p>
          <a:p>
            <a:pPr algn="ctr"/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John 1:5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5049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8C7CC1-4E10-02F8-55D3-3DCA00ECB2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1CC04-6934-2121-22B2-FFF707371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518" y="365125"/>
            <a:ext cx="11441526" cy="1325563"/>
          </a:xfrm>
          <a:solidFill>
            <a:srgbClr val="B88C00"/>
          </a:solidFill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The Benefits of Walking in the Light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F43822-A4A0-01DD-6BA8-10EA170F17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6518" y="1825624"/>
            <a:ext cx="10977282" cy="4532379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3800" b="1" dirty="0"/>
              <a:t>Benefits:</a:t>
            </a:r>
          </a:p>
          <a:p>
            <a:pPr lvl="1">
              <a:lnSpc>
                <a:spcPct val="100000"/>
              </a:lnSpc>
            </a:pPr>
            <a:r>
              <a:rPr lang="en-US" sz="3600" dirty="0">
                <a:solidFill>
                  <a:srgbClr val="C00000"/>
                </a:solidFill>
              </a:rPr>
              <a:t>1 John 1:6-7</a:t>
            </a:r>
          </a:p>
          <a:p>
            <a:pPr lvl="2">
              <a:lnSpc>
                <a:spcPct val="100000"/>
              </a:lnSpc>
            </a:pPr>
            <a:r>
              <a:rPr lang="en-US" sz="3400" dirty="0">
                <a:solidFill>
                  <a:schemeClr val="accent4">
                    <a:lumMod val="50000"/>
                  </a:schemeClr>
                </a:solidFill>
              </a:rPr>
              <a:t>To be in the proper</a:t>
            </a:r>
            <a:br>
              <a:rPr lang="en-US" sz="3400" dirty="0">
                <a:solidFill>
                  <a:schemeClr val="accent4">
                    <a:lumMod val="50000"/>
                  </a:schemeClr>
                </a:solidFill>
              </a:rPr>
            </a:br>
            <a:r>
              <a:rPr lang="en-US" sz="3400" dirty="0">
                <a:solidFill>
                  <a:schemeClr val="accent4">
                    <a:lumMod val="50000"/>
                  </a:schemeClr>
                </a:solidFill>
              </a:rPr>
              <a:t>fellowship with God</a:t>
            </a:r>
          </a:p>
          <a:p>
            <a:pPr lvl="2">
              <a:lnSpc>
                <a:spcPct val="100000"/>
              </a:lnSpc>
            </a:pPr>
            <a:r>
              <a:rPr lang="en-US" sz="3400" dirty="0">
                <a:solidFill>
                  <a:schemeClr val="accent4">
                    <a:lumMod val="50000"/>
                  </a:schemeClr>
                </a:solidFill>
              </a:rPr>
              <a:t>To have fellowship</a:t>
            </a:r>
            <a:br>
              <a:rPr lang="en-US" sz="3400" dirty="0">
                <a:solidFill>
                  <a:schemeClr val="accent4">
                    <a:lumMod val="50000"/>
                  </a:schemeClr>
                </a:solidFill>
              </a:rPr>
            </a:br>
            <a:r>
              <a:rPr lang="en-US" sz="3400" dirty="0">
                <a:solidFill>
                  <a:schemeClr val="accent4">
                    <a:lumMod val="50000"/>
                  </a:schemeClr>
                </a:solidFill>
              </a:rPr>
              <a:t>with others</a:t>
            </a:r>
          </a:p>
          <a:p>
            <a:pPr lvl="2">
              <a:lnSpc>
                <a:spcPct val="100000"/>
              </a:lnSpc>
            </a:pPr>
            <a:r>
              <a:rPr lang="en-US" sz="3400" dirty="0">
                <a:solidFill>
                  <a:schemeClr val="accent4">
                    <a:lumMod val="50000"/>
                  </a:schemeClr>
                </a:solidFill>
              </a:rPr>
              <a:t>To be cleansed from sins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FCF9E95-1019-6CF8-71F7-2E80FB5AD0E7}"/>
              </a:ext>
            </a:extLst>
          </p:cNvPr>
          <p:cNvSpPr/>
          <p:nvPr/>
        </p:nvSpPr>
        <p:spPr>
          <a:xfrm>
            <a:off x="0" y="0"/>
            <a:ext cx="184417" cy="6858000"/>
          </a:xfrm>
          <a:prstGeom prst="rect">
            <a:avLst/>
          </a:prstGeom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6ECAA19-61E0-A0AC-C436-473C39B6EC74}"/>
              </a:ext>
            </a:extLst>
          </p:cNvPr>
          <p:cNvSpPr/>
          <p:nvPr/>
        </p:nvSpPr>
        <p:spPr>
          <a:xfrm>
            <a:off x="12001180" y="0"/>
            <a:ext cx="184417" cy="6858000"/>
          </a:xfrm>
          <a:prstGeom prst="rect">
            <a:avLst/>
          </a:prstGeom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7C1FB2D-DF1D-8F24-158D-FF13C6F6A232}"/>
              </a:ext>
            </a:extLst>
          </p:cNvPr>
          <p:cNvSpPr/>
          <p:nvPr/>
        </p:nvSpPr>
        <p:spPr>
          <a:xfrm>
            <a:off x="0" y="0"/>
            <a:ext cx="12086985" cy="169049"/>
          </a:xfrm>
          <a:prstGeom prst="rect">
            <a:avLst/>
          </a:prstGeom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46F8857-0A09-B8D9-5336-A0952B7D71E8}"/>
              </a:ext>
            </a:extLst>
          </p:cNvPr>
          <p:cNvSpPr txBox="1"/>
          <p:nvPr/>
        </p:nvSpPr>
        <p:spPr>
          <a:xfrm>
            <a:off x="0" y="6523744"/>
            <a:ext cx="12191999" cy="338554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Richie Thetford									                 ww.thetfordcountry.com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9807662-6FBD-4FAC-7CC6-0F8358734DF6}"/>
              </a:ext>
            </a:extLst>
          </p:cNvPr>
          <p:cNvSpPr/>
          <p:nvPr/>
        </p:nvSpPr>
        <p:spPr>
          <a:xfrm>
            <a:off x="-1" y="6358004"/>
            <a:ext cx="12086985" cy="169049"/>
          </a:xfrm>
          <a:prstGeom prst="rect">
            <a:avLst/>
          </a:prstGeom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C4131FC-77A8-A29F-C1C1-6366B69A6C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7442" y="1886764"/>
            <a:ext cx="5868040" cy="429019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51410B0-D26E-36BA-F38A-AB73B5A43AF8}"/>
              </a:ext>
            </a:extLst>
          </p:cNvPr>
          <p:cNvSpPr txBox="1"/>
          <p:nvPr/>
        </p:nvSpPr>
        <p:spPr>
          <a:xfrm>
            <a:off x="5947442" y="2274476"/>
            <a:ext cx="578607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“But if we walk in the light as He is in the light, we have fellowship with one another, and the</a:t>
            </a:r>
            <a:b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blood of Jesus Christ His Son</a:t>
            </a:r>
            <a:b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cleanses us from all sin.”</a:t>
            </a:r>
          </a:p>
          <a:p>
            <a:pPr algn="ctr"/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John 1:7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797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B298F4-6AEA-BC1F-9ABF-D12739390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23EC8D-783B-2B1E-8C9A-EDA8A2FABF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518" y="365125"/>
            <a:ext cx="11441526" cy="1325563"/>
          </a:xfrm>
          <a:solidFill>
            <a:srgbClr val="B88C00"/>
          </a:solidFill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The Challenge of Walking in the Light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37FBEF-F880-28AF-DA62-508ABC5E23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6518" y="1825625"/>
            <a:ext cx="10977282" cy="435133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3800" b="1" dirty="0"/>
              <a:t>The world loves darkness</a:t>
            </a:r>
          </a:p>
          <a:p>
            <a:pPr lvl="1">
              <a:lnSpc>
                <a:spcPct val="100000"/>
              </a:lnSpc>
            </a:pPr>
            <a:r>
              <a:rPr lang="en-US" sz="3600" dirty="0">
                <a:solidFill>
                  <a:srgbClr val="C00000"/>
                </a:solidFill>
              </a:rPr>
              <a:t>John 3:19</a:t>
            </a:r>
          </a:p>
          <a:p>
            <a:pPr>
              <a:lnSpc>
                <a:spcPct val="100000"/>
              </a:lnSpc>
            </a:pPr>
            <a:r>
              <a:rPr lang="en-US" sz="3800" b="1" dirty="0"/>
              <a:t>Many temptations</a:t>
            </a:r>
          </a:p>
          <a:p>
            <a:pPr lvl="1">
              <a:lnSpc>
                <a:spcPct val="100000"/>
              </a:lnSpc>
            </a:pPr>
            <a:r>
              <a:rPr lang="en-US" sz="3600" dirty="0">
                <a:solidFill>
                  <a:schemeClr val="accent4">
                    <a:lumMod val="50000"/>
                  </a:schemeClr>
                </a:solidFill>
              </a:rPr>
              <a:t>Compromise</a:t>
            </a:r>
          </a:p>
          <a:p>
            <a:pPr lvl="1">
              <a:lnSpc>
                <a:spcPct val="100000"/>
              </a:lnSpc>
            </a:pPr>
            <a:r>
              <a:rPr lang="en-US" sz="3600" dirty="0">
                <a:solidFill>
                  <a:schemeClr val="accent4">
                    <a:lumMod val="50000"/>
                  </a:schemeClr>
                </a:solidFill>
              </a:rPr>
              <a:t>Hypocrisy</a:t>
            </a:r>
          </a:p>
          <a:p>
            <a:pPr lvl="1">
              <a:lnSpc>
                <a:spcPct val="100000"/>
              </a:lnSpc>
            </a:pPr>
            <a:r>
              <a:rPr lang="en-US" sz="3600" dirty="0">
                <a:solidFill>
                  <a:schemeClr val="accent4">
                    <a:lumMod val="50000"/>
                  </a:schemeClr>
                </a:solidFill>
              </a:rPr>
              <a:t>Spiritual laziness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CD95CE9-8BA1-2986-6EF8-905A76BCCAAD}"/>
              </a:ext>
            </a:extLst>
          </p:cNvPr>
          <p:cNvSpPr/>
          <p:nvPr/>
        </p:nvSpPr>
        <p:spPr>
          <a:xfrm>
            <a:off x="0" y="0"/>
            <a:ext cx="184417" cy="6858000"/>
          </a:xfrm>
          <a:prstGeom prst="rect">
            <a:avLst/>
          </a:prstGeom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174CC2B-5106-9027-FF7B-AAE7F385660F}"/>
              </a:ext>
            </a:extLst>
          </p:cNvPr>
          <p:cNvSpPr/>
          <p:nvPr/>
        </p:nvSpPr>
        <p:spPr>
          <a:xfrm>
            <a:off x="12001180" y="0"/>
            <a:ext cx="184417" cy="6858000"/>
          </a:xfrm>
          <a:prstGeom prst="rect">
            <a:avLst/>
          </a:prstGeom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320AA99-7FBA-DBB4-426F-D3C1470E2241}"/>
              </a:ext>
            </a:extLst>
          </p:cNvPr>
          <p:cNvSpPr/>
          <p:nvPr/>
        </p:nvSpPr>
        <p:spPr>
          <a:xfrm>
            <a:off x="0" y="0"/>
            <a:ext cx="12086985" cy="169049"/>
          </a:xfrm>
          <a:prstGeom prst="rect">
            <a:avLst/>
          </a:prstGeom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AC7D9B5-36E6-8E88-F61B-A095EB5D1E69}"/>
              </a:ext>
            </a:extLst>
          </p:cNvPr>
          <p:cNvSpPr txBox="1"/>
          <p:nvPr/>
        </p:nvSpPr>
        <p:spPr>
          <a:xfrm>
            <a:off x="0" y="6523744"/>
            <a:ext cx="12191999" cy="338554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Richie Thetford									                 ww.thetfordcountry.com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1091A9A-03B7-9CC4-4D75-819C732856A9}"/>
              </a:ext>
            </a:extLst>
          </p:cNvPr>
          <p:cNvSpPr/>
          <p:nvPr/>
        </p:nvSpPr>
        <p:spPr>
          <a:xfrm>
            <a:off x="-1" y="6358004"/>
            <a:ext cx="12086985" cy="169049"/>
          </a:xfrm>
          <a:prstGeom prst="rect">
            <a:avLst/>
          </a:prstGeom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F96DF16-31AD-ACEC-8141-5DA739DB6C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7442" y="1886764"/>
            <a:ext cx="5868040" cy="429019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B3EF45E-C066-4DC2-8C92-F5B9CA984072}"/>
              </a:ext>
            </a:extLst>
          </p:cNvPr>
          <p:cNvSpPr txBox="1"/>
          <p:nvPr/>
        </p:nvSpPr>
        <p:spPr>
          <a:xfrm>
            <a:off x="5947442" y="2274476"/>
            <a:ext cx="578607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“And this is the condemnation, that the light has come into the world, and men loved darkness rather than light, because</a:t>
            </a:r>
            <a:b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their deeds were evil.”</a:t>
            </a:r>
          </a:p>
          <a:p>
            <a:pPr algn="ctr"/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John 3:19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1340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C7C7BB-4341-C356-7C7E-CFCF47CF89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B32462-765B-ED57-CDCA-DBFC33047B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518" y="365125"/>
            <a:ext cx="11441526" cy="1325563"/>
          </a:xfrm>
          <a:solidFill>
            <a:srgbClr val="B88C00"/>
          </a:solidFill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How to Walk in the Light Daily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49C357-5254-E2BB-8A74-E480A4D554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6518" y="1825624"/>
            <a:ext cx="10977282" cy="4663007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3800" b="1" dirty="0"/>
              <a:t>Stay in the word</a:t>
            </a:r>
          </a:p>
          <a:p>
            <a:pPr lvl="1">
              <a:lnSpc>
                <a:spcPct val="100000"/>
              </a:lnSpc>
            </a:pPr>
            <a:r>
              <a:rPr lang="en-US" sz="3600" dirty="0">
                <a:solidFill>
                  <a:srgbClr val="C00000"/>
                </a:solidFill>
              </a:rPr>
              <a:t>Psalms 119:105; 1:1-2</a:t>
            </a:r>
          </a:p>
          <a:p>
            <a:pPr>
              <a:lnSpc>
                <a:spcPct val="100000"/>
              </a:lnSpc>
            </a:pPr>
            <a:r>
              <a:rPr lang="en-US" sz="3800" b="1" dirty="0"/>
              <a:t>Pray continually</a:t>
            </a:r>
          </a:p>
          <a:p>
            <a:pPr lvl="1">
              <a:lnSpc>
                <a:spcPct val="100000"/>
              </a:lnSpc>
            </a:pPr>
            <a:r>
              <a:rPr lang="en-US" sz="3600" dirty="0">
                <a:solidFill>
                  <a:srgbClr val="C00000"/>
                </a:solidFill>
              </a:rPr>
              <a:t>1 Thessalonians 5:17</a:t>
            </a:r>
          </a:p>
          <a:p>
            <a:pPr>
              <a:lnSpc>
                <a:spcPct val="100000"/>
              </a:lnSpc>
            </a:pPr>
            <a:r>
              <a:rPr lang="en-US" sz="3800" b="1" dirty="0"/>
              <a:t>Confess sins</a:t>
            </a:r>
          </a:p>
          <a:p>
            <a:pPr lvl="1">
              <a:lnSpc>
                <a:spcPct val="100000"/>
              </a:lnSpc>
            </a:pPr>
            <a:r>
              <a:rPr lang="en-US" sz="3600" dirty="0">
                <a:solidFill>
                  <a:srgbClr val="C00000"/>
                </a:solidFill>
              </a:rPr>
              <a:t>1 John 1:9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EEF579B-159C-689A-FEF0-44FA88DAD964}"/>
              </a:ext>
            </a:extLst>
          </p:cNvPr>
          <p:cNvSpPr/>
          <p:nvPr/>
        </p:nvSpPr>
        <p:spPr>
          <a:xfrm>
            <a:off x="0" y="0"/>
            <a:ext cx="184417" cy="6858000"/>
          </a:xfrm>
          <a:prstGeom prst="rect">
            <a:avLst/>
          </a:prstGeom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C882753-53A6-5217-B8D3-383341C507E2}"/>
              </a:ext>
            </a:extLst>
          </p:cNvPr>
          <p:cNvSpPr/>
          <p:nvPr/>
        </p:nvSpPr>
        <p:spPr>
          <a:xfrm>
            <a:off x="12001180" y="0"/>
            <a:ext cx="184417" cy="6858000"/>
          </a:xfrm>
          <a:prstGeom prst="rect">
            <a:avLst/>
          </a:prstGeom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E49215E-72BE-E267-A148-B31DF597D229}"/>
              </a:ext>
            </a:extLst>
          </p:cNvPr>
          <p:cNvSpPr/>
          <p:nvPr/>
        </p:nvSpPr>
        <p:spPr>
          <a:xfrm>
            <a:off x="0" y="0"/>
            <a:ext cx="12086985" cy="169049"/>
          </a:xfrm>
          <a:prstGeom prst="rect">
            <a:avLst/>
          </a:prstGeom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2CD3084-40B9-D564-B4B7-1F4E2D1AD116}"/>
              </a:ext>
            </a:extLst>
          </p:cNvPr>
          <p:cNvSpPr txBox="1"/>
          <p:nvPr/>
        </p:nvSpPr>
        <p:spPr>
          <a:xfrm>
            <a:off x="0" y="6523744"/>
            <a:ext cx="12191999" cy="338554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Richie Thetford									                 ww.thetfordcountry.com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8E6155E-C745-D347-2B10-609425A218A5}"/>
              </a:ext>
            </a:extLst>
          </p:cNvPr>
          <p:cNvSpPr/>
          <p:nvPr/>
        </p:nvSpPr>
        <p:spPr>
          <a:xfrm>
            <a:off x="-1" y="6358004"/>
            <a:ext cx="12086985" cy="169049"/>
          </a:xfrm>
          <a:prstGeom prst="rect">
            <a:avLst/>
          </a:prstGeom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E845EA5-EBEB-58D0-C344-4B2FC678B0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7442" y="1886764"/>
            <a:ext cx="5868040" cy="429019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5504DA1-2472-D064-236B-EDAE56E19FE1}"/>
              </a:ext>
            </a:extLst>
          </p:cNvPr>
          <p:cNvSpPr txBox="1"/>
          <p:nvPr/>
        </p:nvSpPr>
        <p:spPr>
          <a:xfrm>
            <a:off x="5947442" y="2274476"/>
            <a:ext cx="578607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“If we confess our sins, He is faithful and just to forgive us</a:t>
            </a:r>
            <a:b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our sins and to cleanse us</a:t>
            </a:r>
            <a:b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from all unrighteousness.”</a:t>
            </a:r>
          </a:p>
          <a:p>
            <a:pPr algn="ctr"/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John 1:9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2397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7EBBE-C906-BC8E-CEA6-A58EADA3C7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FED579-4D00-7DBD-A7D7-681CC6509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518" y="365125"/>
            <a:ext cx="11441526" cy="1325563"/>
          </a:xfrm>
          <a:solidFill>
            <a:srgbClr val="B88C00"/>
          </a:solidFill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How to Walk in the Light Daily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7FA795-CDC2-61D4-798D-A3F923C358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6518" y="1825624"/>
            <a:ext cx="10977282" cy="4663007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3800" b="1" dirty="0"/>
              <a:t>Stay in fellowship</a:t>
            </a:r>
          </a:p>
          <a:p>
            <a:pPr lvl="1">
              <a:lnSpc>
                <a:spcPct val="100000"/>
              </a:lnSpc>
            </a:pPr>
            <a:r>
              <a:rPr lang="en-US" sz="3600" dirty="0">
                <a:solidFill>
                  <a:srgbClr val="C00000"/>
                </a:solidFill>
              </a:rPr>
              <a:t>Hebrews 10:24-25</a:t>
            </a:r>
          </a:p>
          <a:p>
            <a:pPr>
              <a:lnSpc>
                <a:spcPct val="100000"/>
              </a:lnSpc>
            </a:pPr>
            <a:r>
              <a:rPr lang="en-US" sz="3800" b="1" dirty="0"/>
              <a:t>Reflect Christ’s light</a:t>
            </a:r>
          </a:p>
          <a:p>
            <a:pPr lvl="1">
              <a:lnSpc>
                <a:spcPct val="100000"/>
              </a:lnSpc>
            </a:pPr>
            <a:r>
              <a:rPr lang="en-US" sz="3600" dirty="0">
                <a:solidFill>
                  <a:srgbClr val="C00000"/>
                </a:solidFill>
              </a:rPr>
              <a:t>Matthew 5:14-16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BAF628C-60BB-ED58-F616-EA2DAE98FD22}"/>
              </a:ext>
            </a:extLst>
          </p:cNvPr>
          <p:cNvSpPr/>
          <p:nvPr/>
        </p:nvSpPr>
        <p:spPr>
          <a:xfrm>
            <a:off x="0" y="0"/>
            <a:ext cx="184417" cy="6858000"/>
          </a:xfrm>
          <a:prstGeom prst="rect">
            <a:avLst/>
          </a:prstGeom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2A16990-23B8-F2EA-0DF4-FB515DC0ACDA}"/>
              </a:ext>
            </a:extLst>
          </p:cNvPr>
          <p:cNvSpPr/>
          <p:nvPr/>
        </p:nvSpPr>
        <p:spPr>
          <a:xfrm>
            <a:off x="12001180" y="0"/>
            <a:ext cx="184417" cy="6858000"/>
          </a:xfrm>
          <a:prstGeom prst="rect">
            <a:avLst/>
          </a:prstGeom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B9F05EF-8102-C4DB-EE24-307D9B69F17B}"/>
              </a:ext>
            </a:extLst>
          </p:cNvPr>
          <p:cNvSpPr/>
          <p:nvPr/>
        </p:nvSpPr>
        <p:spPr>
          <a:xfrm>
            <a:off x="0" y="0"/>
            <a:ext cx="12086985" cy="169049"/>
          </a:xfrm>
          <a:prstGeom prst="rect">
            <a:avLst/>
          </a:prstGeom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7AF4083-985E-7642-30BF-707EC194DE41}"/>
              </a:ext>
            </a:extLst>
          </p:cNvPr>
          <p:cNvSpPr txBox="1"/>
          <p:nvPr/>
        </p:nvSpPr>
        <p:spPr>
          <a:xfrm>
            <a:off x="0" y="6523744"/>
            <a:ext cx="12191999" cy="338554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Richie Thetford									                 ww.thetfordcountry.com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A559B97-CD69-780D-1DF0-4EAC9D20B1EE}"/>
              </a:ext>
            </a:extLst>
          </p:cNvPr>
          <p:cNvSpPr/>
          <p:nvPr/>
        </p:nvSpPr>
        <p:spPr>
          <a:xfrm>
            <a:off x="-1" y="6358004"/>
            <a:ext cx="12086985" cy="169049"/>
          </a:xfrm>
          <a:prstGeom prst="rect">
            <a:avLst/>
          </a:prstGeom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F93F84E-97EA-303C-14F3-7FFD11132D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7442" y="1886764"/>
            <a:ext cx="5868040" cy="429019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201B5A5-B20D-6301-F619-73538880A35F}"/>
              </a:ext>
            </a:extLst>
          </p:cNvPr>
          <p:cNvSpPr txBox="1"/>
          <p:nvPr/>
        </p:nvSpPr>
        <p:spPr>
          <a:xfrm>
            <a:off x="5947442" y="2274476"/>
            <a:ext cx="578607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“Let your light so shine before men, that they may see your good works and glorify</a:t>
            </a:r>
            <a:b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your Father in heaven.”</a:t>
            </a:r>
          </a:p>
          <a:p>
            <a:pPr algn="ctr"/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Matthew 5:16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8827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1BDAE7-A9A7-BBF3-724F-307F86BF7A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8A9617-2852-F273-0E27-DCA9819FFB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518" y="365125"/>
            <a:ext cx="11441526" cy="1325563"/>
          </a:xfrm>
          <a:solidFill>
            <a:srgbClr val="B88C00"/>
          </a:solidFill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The Reward of Walking in the Light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AB4AE4-F175-A215-04BE-A6068AFE42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6518" y="1825624"/>
            <a:ext cx="10977282" cy="4663007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3800" b="1" dirty="0"/>
              <a:t>Assurance, peace,</a:t>
            </a:r>
            <a:br>
              <a:rPr lang="en-US" sz="3800" b="1" dirty="0"/>
            </a:br>
            <a:r>
              <a:rPr lang="en-US" sz="3800" b="1" dirty="0"/>
              <a:t>eternal life!</a:t>
            </a:r>
          </a:p>
          <a:p>
            <a:pPr lvl="1">
              <a:lnSpc>
                <a:spcPct val="100000"/>
              </a:lnSpc>
            </a:pPr>
            <a:r>
              <a:rPr lang="en-US" sz="3600" dirty="0">
                <a:solidFill>
                  <a:srgbClr val="C00000"/>
                </a:solidFill>
              </a:rPr>
              <a:t>Proverbs 4:18</a:t>
            </a:r>
          </a:p>
          <a:p>
            <a:pPr lvl="1">
              <a:lnSpc>
                <a:spcPct val="100000"/>
              </a:lnSpc>
            </a:pPr>
            <a:r>
              <a:rPr lang="en-US" sz="3600" dirty="0">
                <a:solidFill>
                  <a:srgbClr val="C00000"/>
                </a:solidFill>
              </a:rPr>
              <a:t>Revelation 21:23-24</a:t>
            </a:r>
          </a:p>
          <a:p>
            <a:pPr>
              <a:lnSpc>
                <a:spcPct val="100000"/>
              </a:lnSpc>
            </a:pPr>
            <a:r>
              <a:rPr lang="en-US" sz="3800" b="1" dirty="0"/>
              <a:t>As we walk in the light,</a:t>
            </a:r>
            <a:br>
              <a:rPr lang="en-US" sz="3800" b="1" dirty="0"/>
            </a:br>
            <a:r>
              <a:rPr lang="en-US" sz="3800" b="1" dirty="0"/>
              <a:t>the clearer our path</a:t>
            </a:r>
            <a:endParaRPr lang="en-US" sz="3600" dirty="0">
              <a:solidFill>
                <a:srgbClr val="C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5D45A7D-59E9-378F-AF3E-403719405A25}"/>
              </a:ext>
            </a:extLst>
          </p:cNvPr>
          <p:cNvSpPr/>
          <p:nvPr/>
        </p:nvSpPr>
        <p:spPr>
          <a:xfrm>
            <a:off x="0" y="0"/>
            <a:ext cx="184417" cy="6858000"/>
          </a:xfrm>
          <a:prstGeom prst="rect">
            <a:avLst/>
          </a:prstGeom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BCECDCE-9DE0-77D9-0542-B7477A2E3AE5}"/>
              </a:ext>
            </a:extLst>
          </p:cNvPr>
          <p:cNvSpPr/>
          <p:nvPr/>
        </p:nvSpPr>
        <p:spPr>
          <a:xfrm>
            <a:off x="12001180" y="0"/>
            <a:ext cx="184417" cy="6858000"/>
          </a:xfrm>
          <a:prstGeom prst="rect">
            <a:avLst/>
          </a:prstGeom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6BA556D-F552-FA7F-B6A7-E57689803705}"/>
              </a:ext>
            </a:extLst>
          </p:cNvPr>
          <p:cNvSpPr/>
          <p:nvPr/>
        </p:nvSpPr>
        <p:spPr>
          <a:xfrm>
            <a:off x="0" y="0"/>
            <a:ext cx="12086985" cy="169049"/>
          </a:xfrm>
          <a:prstGeom prst="rect">
            <a:avLst/>
          </a:prstGeom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DAA9701-D93E-83F1-EBEB-8905543685EA}"/>
              </a:ext>
            </a:extLst>
          </p:cNvPr>
          <p:cNvSpPr txBox="1"/>
          <p:nvPr/>
        </p:nvSpPr>
        <p:spPr>
          <a:xfrm>
            <a:off x="0" y="6523744"/>
            <a:ext cx="12191999" cy="338554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Richie Thetford									                 ww.thetfordcountry.com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523D982-0A42-584F-700B-4129760CBC43}"/>
              </a:ext>
            </a:extLst>
          </p:cNvPr>
          <p:cNvSpPr/>
          <p:nvPr/>
        </p:nvSpPr>
        <p:spPr>
          <a:xfrm>
            <a:off x="-1" y="6358004"/>
            <a:ext cx="12086985" cy="169049"/>
          </a:xfrm>
          <a:prstGeom prst="rect">
            <a:avLst/>
          </a:prstGeom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EEB7AC9-7BA4-2E85-A28E-5F0914FF93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7442" y="1886764"/>
            <a:ext cx="5868040" cy="429019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05F7A99-FA7A-2F80-FDE5-F4B417BBF01E}"/>
              </a:ext>
            </a:extLst>
          </p:cNvPr>
          <p:cNvSpPr txBox="1"/>
          <p:nvPr/>
        </p:nvSpPr>
        <p:spPr>
          <a:xfrm>
            <a:off x="5947442" y="2274476"/>
            <a:ext cx="578607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“But the path of the just is like the shining sun, That shines ever brighter unto the perfect day.”</a:t>
            </a:r>
          </a:p>
          <a:p>
            <a:pPr algn="ctr"/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Proverbs 4:18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6738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4CA41B-94E8-DAAD-0E16-9CFA0876D3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589C6D8-3B04-341F-01CA-B9B439E483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64C8A928-C414-57A8-3A2B-43CCDC9B6A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98648" y="5592202"/>
            <a:ext cx="3644793" cy="654917"/>
          </a:xfrm>
        </p:spPr>
        <p:txBody>
          <a:bodyPr>
            <a:normAutofit lnSpcReduction="10000"/>
          </a:bodyPr>
          <a:lstStyle/>
          <a:p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John 1:5-10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564ED64-C850-6BD1-7C7C-80924FFFF725}"/>
              </a:ext>
            </a:extLst>
          </p:cNvPr>
          <p:cNvSpPr txBox="1"/>
          <p:nvPr/>
        </p:nvSpPr>
        <p:spPr>
          <a:xfrm>
            <a:off x="0" y="6523744"/>
            <a:ext cx="12191999" cy="338554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Richie Thetford									                 ww.thetfordcountry.com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CDB4134-C987-7FA5-465E-F9CC523AFC9F}"/>
              </a:ext>
            </a:extLst>
          </p:cNvPr>
          <p:cNvSpPr txBox="1"/>
          <p:nvPr/>
        </p:nvSpPr>
        <p:spPr>
          <a:xfrm>
            <a:off x="215153" y="284309"/>
            <a:ext cx="648532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</a:rPr>
              <a:t>Leave behind the shadows</a:t>
            </a:r>
            <a:br>
              <a:rPr lang="en-US" sz="4000" b="1" dirty="0">
                <a:solidFill>
                  <a:schemeClr val="bg1"/>
                </a:solidFill>
              </a:rPr>
            </a:br>
            <a:r>
              <a:rPr lang="en-US" sz="4000" b="1" dirty="0">
                <a:solidFill>
                  <a:schemeClr val="bg1"/>
                </a:solidFill>
              </a:rPr>
              <a:t>of sin and walk boldly</a:t>
            </a:r>
            <a:br>
              <a:rPr lang="en-US" sz="4000" b="1" dirty="0">
                <a:solidFill>
                  <a:schemeClr val="bg1"/>
                </a:solidFill>
              </a:rPr>
            </a:br>
            <a:r>
              <a:rPr lang="en-US" sz="4000" b="1" dirty="0">
                <a:solidFill>
                  <a:schemeClr val="bg1"/>
                </a:solidFill>
              </a:rPr>
              <a:t>in the light of Christ 24/7!</a:t>
            </a:r>
          </a:p>
        </p:txBody>
      </p:sp>
    </p:spTree>
    <p:extLst>
      <p:ext uri="{BB962C8B-B14F-4D97-AF65-F5344CB8AC3E}">
        <p14:creationId xmlns:p14="http://schemas.microsoft.com/office/powerpoint/2010/main" val="80515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549</Words>
  <Application>Microsoft Office PowerPoint</Application>
  <PresentationFormat>Widescreen</PresentationFormat>
  <Paragraphs>67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PowerPoint Presentation</vt:lpstr>
      <vt:lpstr>The Meaning of Walking in the Light</vt:lpstr>
      <vt:lpstr>The Source of Light</vt:lpstr>
      <vt:lpstr>The Benefits of Walking in the Light</vt:lpstr>
      <vt:lpstr>The Challenge of Walking in the Light</vt:lpstr>
      <vt:lpstr>How to Walk in the Light Daily</vt:lpstr>
      <vt:lpstr>How to Walk in the Light Daily</vt:lpstr>
      <vt:lpstr>The Reward of Walking in the Light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Richard Thetford</dc:creator>
  <cp:lastModifiedBy>Richard Thetford</cp:lastModifiedBy>
  <cp:revision>5</cp:revision>
  <dcterms:created xsi:type="dcterms:W3CDTF">2025-11-12T03:05:19Z</dcterms:created>
  <dcterms:modified xsi:type="dcterms:W3CDTF">2026-09-20T21:20:29Z</dcterms:modified>
</cp:coreProperties>
</file>