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7" r:id="rId3"/>
    <p:sldId id="268" r:id="rId4"/>
    <p:sldId id="257" r:id="rId5"/>
    <p:sldId id="25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CC00"/>
    <a:srgbClr val="DDDDDD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016" y="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urch_title">
            <a:extLst>
              <a:ext uri="{FF2B5EF4-FFF2-40B4-BE49-F238E27FC236}">
                <a16:creationId xmlns:a16="http://schemas.microsoft.com/office/drawing/2014/main" id="{A2CD634B-464A-01BD-E5B7-08C99E5FD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12192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860800" y="1524000"/>
            <a:ext cx="7823200" cy="1879600"/>
          </a:xfrm>
        </p:spPr>
        <p:txBody>
          <a:bodyPr anchor="b"/>
          <a:lstStyle>
            <a:lvl1pPr>
              <a:lnSpc>
                <a:spcPct val="95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958168" y="4076700"/>
            <a:ext cx="7522633" cy="1257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B0BD026-26D3-3148-5906-05A8921AD3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F926FF1-F619-2653-9D1A-6D16A91476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9C597B6-84C1-6966-8F72-4A0FA9E435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660C6FF0-38FD-4FA2-B897-3B8C0E18FA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85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D71E8F-2290-3864-5F75-B31061779B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FBBC34-EF42-8D77-2EBB-40F8D2B809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04EEFC-2FDC-540F-5134-89588160D6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B5372-9411-45E7-A974-CB6301F466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75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CC3A9B-42C5-968A-2CED-69A7130D6C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33D305-18CE-14CE-6BB3-FDBF824544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CA264D-F5CE-5CD8-E66C-C06AE7EE9D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25522E-BF67-49FD-AF74-0DD4965F4F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342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514600"/>
            <a:ext cx="50800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514600"/>
            <a:ext cx="50800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D17AFE-B108-5564-ACD5-EF7073D4B8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EA98F4-4CE7-EFCA-1879-C1FA2A4347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623124-DCA7-46B4-F88D-67F5F7350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D74DF0-7A6D-4324-8B89-ECC133FCDE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521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54D727-A6EC-5D76-E8CB-DE388286FD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7879E2-DE86-848E-3BC2-4811BC979B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6A2759F-C778-0D2F-AECE-C48696057F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921548-BA57-4EC9-8447-6C05EC9EF9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667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79D1920-D376-BD9D-49A1-577B489421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90857F4-6CF1-8B21-DA57-9D86DDD305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96D37A7-D260-63A0-1FAA-1CE44F2B91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F48544-F809-4B4E-9194-04EF580E77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455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216EF00-FD0F-9FE3-62FA-6A67D072B5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4C94CC-9329-D538-1E97-F8541FAE5C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4A6F541-CC26-B935-F47E-2658011955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7208EC-C898-4CC5-8C13-0F33AC9CD9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53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A26C95-C0AE-8318-4C89-D5C200229B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1EAA43-C92C-92FE-C0BD-9660AB36AE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A85B5F-F790-1FA5-4A9D-7CEBA90241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5B8E4A-94F2-4296-A31E-AC0AA9F230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925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855C0C-DE3A-17E5-AFE5-382CC89D59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9D2854-8409-C483-2576-290AABCE7A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E26626-4FF6-6F33-EC4C-2C02E38820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7DF9FE-B083-4F06-BA38-874EA2552A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50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5CAD5C-4AE7-4463-B2FB-9F6A8794DA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10ADB7-B6CD-73DB-0303-EDBF6B67FA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6DE6B5-240A-0B47-E7DF-4117587524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F2F7E-D0DF-4B1C-B7F2-9DC4131240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48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33400"/>
            <a:ext cx="2590800" cy="556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33400"/>
            <a:ext cx="7569200" cy="556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508F43-2DB2-5B0C-2787-C221F47DAB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2611E7-308E-D3DC-7508-D9F9058009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79F8B1-FC14-5FB2-039C-1C87CFFB92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6DA7BA-00DD-4365-BCF1-523C0CCE54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9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103632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514600"/>
            <a:ext cx="50800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514600"/>
            <a:ext cx="50800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5DB804-43ED-1A2B-E60D-0AEE11EE8D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346DB9-C94B-83C4-36E0-2223842D01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2953AE-3C40-F0BE-03EA-3ED6467CCC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2D5D8-B517-4339-AC61-6639EA0D40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133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88C43CE-0ED6-71D3-2093-DF207CFD94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33400"/>
            <a:ext cx="10363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244962F-A4CB-705E-3C24-F0C877816B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514600"/>
            <a:ext cx="103632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0C724A68-5E66-8417-3CDB-41329247BF5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4B4932D-A51B-C372-BD4E-C0982457FD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58E2AC6-5A4B-2875-89B2-B97F5ACD2C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21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BD98681-225C-4DE2-8461-480FECA34F4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4103" name="FormatShape" descr="SKIING" hidden="1">
            <a:extLst>
              <a:ext uri="{FF2B5EF4-FFF2-40B4-BE49-F238E27FC236}">
                <a16:creationId xmlns:a16="http://schemas.microsoft.com/office/drawing/2014/main" id="{6F4BA8EE-62F1-2804-78E6-60E1BF896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78000" y="1701800"/>
            <a:ext cx="1574800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18A2826-05A3-C0AE-B315-BDDF74BF8F4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62400" y="609600"/>
            <a:ext cx="6705600" cy="2133600"/>
          </a:xfrm>
          <a:effectLst>
            <a:outerShdw dist="45791" dir="2021404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</a:t>
            </a:r>
            <a:b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Sound Church?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66AEB544-CED9-9D0B-6033-F7169AEC7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12192000" cy="762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19427DA-20E8-7D24-E0CD-AD52AB2F53C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3276600"/>
            <a:ext cx="12192000" cy="68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“Sound”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731E61-270B-40A2-35D5-803DA2C5F167}"/>
              </a:ext>
            </a:extLst>
          </p:cNvPr>
          <p:cNvSpPr txBox="1"/>
          <p:nvPr/>
        </p:nvSpPr>
        <p:spPr>
          <a:xfrm>
            <a:off x="0" y="4265474"/>
            <a:ext cx="1219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Normal and healthy; not weak, diseased, or impaired; firm, safe, secure; based on truth or valid reasoning; accurate, reliable, sensible; morally strong; honest, honorable, loyal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866159-F523-9C3F-80B0-723851287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60105"/>
            <a:ext cx="3748540" cy="16448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1" grpId="0" build="p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7CDA49F-E7BA-E87F-A4B4-AECBCC6CA4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62400" y="609600"/>
            <a:ext cx="6705600" cy="2133600"/>
          </a:xfrm>
          <a:effectLst>
            <a:outerShdw dist="45791" dir="2021404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</a:t>
            </a:r>
            <a:b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Sound Church?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75591A6-DA0F-5036-5F28-7EE38AFD5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12192000" cy="762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FF27CCB-2C23-947C-D2A0-C670237818A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3276600"/>
            <a:ext cx="12192000" cy="68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“Sound Church”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9C5B9A-720F-E14D-74A3-EC8FC418ABB0}"/>
              </a:ext>
            </a:extLst>
          </p:cNvPr>
          <p:cNvSpPr txBox="1"/>
          <p:nvPr/>
        </p:nvSpPr>
        <p:spPr>
          <a:xfrm>
            <a:off x="1676400" y="4114800"/>
            <a:ext cx="8839200" cy="184665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Timothy 1:9-10; 6:3</a:t>
            </a:r>
          </a:p>
          <a:p>
            <a:pPr algn="ctr">
              <a:defRPr/>
            </a:pPr>
            <a:r>
              <a:rPr lang="en-US" sz="3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Timothy 1:13; 4:3</a:t>
            </a:r>
          </a:p>
          <a:p>
            <a:pPr algn="ctr">
              <a:defRPr/>
            </a:pPr>
            <a:r>
              <a:rPr lang="en-US" sz="3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Titus 1:9; 2:1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2E930E-18B0-B321-7D1C-41BDFB27A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019800"/>
            <a:ext cx="12192000" cy="8382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56433ABD-0936-A8C0-B0E1-8EBBAAD59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0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Stable, Safe, Secure, Wholesome, Healthy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EC78BB-3E7C-51D2-DB3E-FD2501C33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60105"/>
            <a:ext cx="3748540" cy="16448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1" grpId="0" build="p"/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CFA48D9-7F83-3BC0-6081-793884EAC94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62400" y="609600"/>
            <a:ext cx="6705600" cy="2133600"/>
          </a:xfrm>
          <a:effectLst>
            <a:outerShdw dist="45791" dir="2021404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</a:t>
            </a:r>
            <a:b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Sound Church?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738CF6DB-344E-21FC-7496-6048488B7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6705600" cy="1905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B60F5C2-BB43-2615-40BF-83949A507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2800"/>
            <a:ext cx="6705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What is the Church?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Romans 16:1,16; John 1:1,14</a:t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Corinthians 1:2 Acts 8:1-3; 11:21-26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027CC062-3081-359D-3C07-47A98CECA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200400"/>
            <a:ext cx="55626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Baptized Believers,</a:t>
            </a:r>
            <a:br>
              <a:rPr lang="en-US" sz="4000" b="1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Saved</a:t>
            </a:r>
          </a:p>
          <a:p>
            <a:pPr algn="ctr">
              <a:defRPr/>
            </a:pPr>
            <a:r>
              <a:rPr lang="en-US" sz="3600" b="1" dirty="0">
                <a:solidFill>
                  <a:srgbClr val="99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Acts 2:38-47</a:t>
            </a:r>
            <a:endParaRPr lang="en-US" sz="36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80F796D5-B8E4-D794-AF3A-BDEC098AC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5400"/>
            <a:ext cx="12192000" cy="1752600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Box 12">
            <a:extLst>
              <a:ext uri="{FF2B5EF4-FFF2-40B4-BE49-F238E27FC236}">
                <a16:creationId xmlns:a16="http://schemas.microsoft.com/office/drawing/2014/main" id="{B3F5386B-9B96-05D6-A515-21174DAD6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49850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Not All Churches Are “Sound”</a:t>
            </a: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DBCAF264-1321-9A68-1F5D-0F87F0475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15000"/>
            <a:ext cx="12192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Corinth: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1 Corinthians 3:1-3; 11:17-18, 22</a:t>
            </a:r>
          </a:p>
          <a:p>
            <a:pPr algn="ctr">
              <a:defRPr/>
            </a:pPr>
            <a:r>
              <a:rPr lang="en-US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Galatia: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Galatians 1:2-9; 3:1; 5:7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03AB71-212A-87D9-C996-38F691F2A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60105"/>
            <a:ext cx="3748540" cy="16448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6" grpId="0"/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Callout 7">
            <a:extLst>
              <a:ext uri="{FF2B5EF4-FFF2-40B4-BE49-F238E27FC236}">
                <a16:creationId xmlns:a16="http://schemas.microsoft.com/office/drawing/2014/main" id="{50F3BE72-7159-641C-CC4F-0E3B62295D27}"/>
              </a:ext>
            </a:extLst>
          </p:cNvPr>
          <p:cNvSpPr/>
          <p:nvPr/>
        </p:nvSpPr>
        <p:spPr>
          <a:xfrm>
            <a:off x="0" y="1600200"/>
            <a:ext cx="4038600" cy="52578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6E221DD1-5840-6B05-5F03-877C5F7CB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762000"/>
          </a:xfrm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Sound Church?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12B7FCC-B61A-9478-9934-93E83E169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14800" y="1676400"/>
            <a:ext cx="6477000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It is NOT liberal</a:t>
            </a:r>
          </a:p>
          <a:p>
            <a:pPr eaLnBrk="1" hangingPunct="1">
              <a:defRPr/>
            </a:pPr>
            <a:r>
              <a:rPr lang="en-US" b="1" dirty="0"/>
              <a:t>It has the right doctrine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Revelation 2:2-5</a:t>
            </a:r>
          </a:p>
          <a:p>
            <a:pPr eaLnBrk="1" hangingPunct="1">
              <a:defRPr/>
            </a:pPr>
            <a:r>
              <a:rPr lang="en-US" b="1" dirty="0"/>
              <a:t>It is materially rich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Revelation 3:15-17</a:t>
            </a:r>
          </a:p>
          <a:p>
            <a:pPr eaLnBrk="1" hangingPunct="1">
              <a:defRPr/>
            </a:pPr>
            <a:r>
              <a:rPr lang="en-US" b="1" dirty="0"/>
              <a:t>It has a good name, reputation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Revelation 3:1-3</a:t>
            </a:r>
          </a:p>
          <a:p>
            <a:pPr eaLnBrk="1" hangingPunct="1">
              <a:defRPr/>
            </a:pPr>
            <a:r>
              <a:rPr lang="en-US" b="1" dirty="0"/>
              <a:t>It is an active church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Revelation 2:19-20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DFF58AFB-9367-5583-7F17-444242F98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8200"/>
            <a:ext cx="12192000" cy="762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73532D4E-9514-2FDC-E9B3-971D28868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0"/>
            <a:ext cx="12192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Church Is Not Sound</a:t>
            </a:r>
          </a:p>
        </p:txBody>
      </p:sp>
      <p:sp>
        <p:nvSpPr>
          <p:cNvPr id="8200" name="WordArt 8">
            <a:extLst>
              <a:ext uri="{FF2B5EF4-FFF2-40B4-BE49-F238E27FC236}">
                <a16:creationId xmlns:a16="http://schemas.microsoft.com/office/drawing/2014/main" id="{86E45477-8CFA-93D0-2C29-D703D019387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400000">
            <a:off x="-1143000" y="3733800"/>
            <a:ext cx="4800600" cy="9906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00"/>
                </a:solidFill>
                <a:effectLst>
                  <a:outerShdw dist="35921" dir="2700000" algn="ctr" rotWithShape="0">
                    <a:srgbClr val="0000CC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BECAUSE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15A46C-9EAB-0728-2034-EA4309828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330" y="5105400"/>
            <a:ext cx="3138940" cy="17145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196" grpId="0" animBg="1"/>
      <p:bldP spid="819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5A7EA1AF-E6E2-110D-4127-9FF43B1A5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6858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60BA23F0-4EF2-3BAC-B77B-67C0361810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762000"/>
          </a:xfrm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Sound Church?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6D3A92D-1747-85DB-4CDF-34FC406A4E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2286000"/>
            <a:ext cx="7467600" cy="44196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Scripturally Unorganized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Acts 14:23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Scripturally Organized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Philippians 1:1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 err="1"/>
              <a:t>Unscripturally</a:t>
            </a:r>
            <a:r>
              <a:rPr lang="en-US" b="1" dirty="0"/>
              <a:t> Organized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3 John 9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 err="1"/>
              <a:t>Unscripturally</a:t>
            </a:r>
            <a:r>
              <a:rPr lang="en-US" b="1" dirty="0"/>
              <a:t> Unorganized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Titus 1:5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90C0D55-CB7D-371B-645F-15664ED1B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00200"/>
            <a:ext cx="12192000" cy="6858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7D030046-3F7F-1F0C-EE6B-254B271A7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84326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Seeks Scriptural Organization</a:t>
            </a:r>
          </a:p>
        </p:txBody>
      </p:sp>
      <p:sp>
        <p:nvSpPr>
          <p:cNvPr id="9228" name="AutoShape 12">
            <a:extLst>
              <a:ext uri="{FF2B5EF4-FFF2-40B4-BE49-F238E27FC236}">
                <a16:creationId xmlns:a16="http://schemas.microsoft.com/office/drawing/2014/main" id="{1F1DB03B-4E65-1540-8F9E-080E1AE0C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514599"/>
            <a:ext cx="5257800" cy="2535239"/>
          </a:xfrm>
          <a:prstGeom prst="foldedCorner">
            <a:avLst>
              <a:gd name="adj" fmla="val 12500"/>
            </a:avLst>
          </a:prstGeom>
          <a:solidFill>
            <a:srgbClr val="C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29" name="Text Box 13">
            <a:extLst>
              <a:ext uri="{FF2B5EF4-FFF2-40B4-BE49-F238E27FC236}">
                <a16:creationId xmlns:a16="http://schemas.microsoft.com/office/drawing/2014/main" id="{AEBA125D-2C24-0775-0334-FFF87AC54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2644676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Which one describes</a:t>
            </a:r>
            <a:b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this church?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C7C5C1-AF9F-17DD-CD8C-5E95127E712A}"/>
              </a:ext>
            </a:extLst>
          </p:cNvPr>
          <p:cNvSpPr txBox="1"/>
          <p:nvPr/>
        </p:nvSpPr>
        <p:spPr>
          <a:xfrm>
            <a:off x="0" y="845403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Characteristics of a Sound Church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79AA3A-644D-7C73-4089-0E0C80DFB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330" y="5105400"/>
            <a:ext cx="3138940" cy="17145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/>
      <p:bldP spid="9228" grpId="0" animBg="1"/>
      <p:bldP spid="92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51430AF0-8619-7CAD-E10E-757433125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6858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75C26E3-F10C-FEA4-C3F7-DD95CDFF2E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762000"/>
          </a:xfrm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Sound Church?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8C38E04-2326-8EC9-2BCC-893120EF35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2286000"/>
            <a:ext cx="10287000" cy="28194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Everyone should know their place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Joshua 6:5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Judges 7:21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Nehemiah 4:15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1 Chronicles 6:32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C0B29832-BFB4-CABE-E47A-7BF8A17FA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00200"/>
            <a:ext cx="12192000" cy="6858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4BD84914-EA28-43CA-8921-E8B724857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84326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Members Know Their Place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7CA781-ADD5-6272-D03B-655E20FCFEEF}"/>
              </a:ext>
            </a:extLst>
          </p:cNvPr>
          <p:cNvSpPr txBox="1"/>
          <p:nvPr/>
        </p:nvSpPr>
        <p:spPr>
          <a:xfrm>
            <a:off x="0" y="83820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Characteristics of a Sound Church</a:t>
            </a:r>
          </a:p>
        </p:txBody>
      </p:sp>
      <p:sp>
        <p:nvSpPr>
          <p:cNvPr id="11" name="AutoShape 9">
            <a:extLst>
              <a:ext uri="{FF2B5EF4-FFF2-40B4-BE49-F238E27FC236}">
                <a16:creationId xmlns:a16="http://schemas.microsoft.com/office/drawing/2014/main" id="{52703B85-9C1B-9293-7455-C029703F4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876800"/>
            <a:ext cx="8686800" cy="1905000"/>
          </a:xfrm>
          <a:prstGeom prst="horizontalScroll">
            <a:avLst>
              <a:gd name="adj" fmla="val 12500"/>
            </a:avLst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5F29A62A-4820-5A9E-49F2-4F6E7AADD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106988"/>
            <a:ext cx="8229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“Like a bird that wanders from its nest</a:t>
            </a:r>
            <a:b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is a man who wanders from his place.”</a:t>
            </a:r>
            <a:b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Proverbs 27:8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302CC7-EB5C-638D-83DA-AB684C224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330" y="5105400"/>
            <a:ext cx="3138940" cy="17145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/>
      <p:bldP spid="11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AA6290E0-88BD-7903-94B6-34507A840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6858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66543EE-C790-0509-36B3-037727F1D4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762000"/>
          </a:xfrm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Sound Church?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D8F36E4-FF8C-7386-EDB4-88770F4AF2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2286000"/>
            <a:ext cx="103632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New Testament informs us of our place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1 Corinthians 12:18-27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Romans 12:4-8</a:t>
            </a:r>
          </a:p>
        </p:txBody>
      </p:sp>
      <p:sp>
        <p:nvSpPr>
          <p:cNvPr id="10245" name="Rectangle 4">
            <a:extLst>
              <a:ext uri="{FF2B5EF4-FFF2-40B4-BE49-F238E27FC236}">
                <a16:creationId xmlns:a16="http://schemas.microsoft.com/office/drawing/2014/main" id="{4D4986B5-89DE-8EAE-082D-FAD758829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00200"/>
            <a:ext cx="12192000" cy="6858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71E4D3B6-26CD-2621-B6BD-522BE2075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84326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Members Know Their Place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5A812B-532F-A507-8A27-89601A3D156F}"/>
              </a:ext>
            </a:extLst>
          </p:cNvPr>
          <p:cNvSpPr txBox="1"/>
          <p:nvPr/>
        </p:nvSpPr>
        <p:spPr>
          <a:xfrm>
            <a:off x="0" y="83820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Characteristics of a Sound Church</a:t>
            </a:r>
          </a:p>
        </p:txBody>
      </p:sp>
      <p:sp>
        <p:nvSpPr>
          <p:cNvPr id="13" name="AutoShape 9">
            <a:extLst>
              <a:ext uri="{FF2B5EF4-FFF2-40B4-BE49-F238E27FC236}">
                <a16:creationId xmlns:a16="http://schemas.microsoft.com/office/drawing/2014/main" id="{6DA59374-6DEF-0D56-52F4-4C9474152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657600"/>
            <a:ext cx="8763000" cy="3048000"/>
          </a:xfrm>
          <a:prstGeom prst="horizontalScroll">
            <a:avLst>
              <a:gd name="adj" fmla="val 12500"/>
            </a:avLst>
          </a:prstGeom>
          <a:solidFill>
            <a:srgbClr val="99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 Box 8">
            <a:extLst>
              <a:ext uri="{FF2B5EF4-FFF2-40B4-BE49-F238E27FC236}">
                <a16:creationId xmlns:a16="http://schemas.microsoft.com/office/drawing/2014/main" id="{E86EB794-5405-8BAA-EFE8-AFBCD75C8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14801"/>
            <a:ext cx="80772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Elders: </a:t>
            </a:r>
            <a:r>
              <a:rPr 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 Peter 5:2</a:t>
            </a:r>
          </a:p>
          <a:p>
            <a:pPr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Deacons: </a:t>
            </a:r>
            <a:r>
              <a:rPr 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 Timothy 3</a:t>
            </a:r>
          </a:p>
          <a:p>
            <a:pPr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Preacher: </a:t>
            </a:r>
            <a:r>
              <a:rPr 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 Timothy 4:13; 2 Timothy 4:2</a:t>
            </a:r>
          </a:p>
          <a:p>
            <a:pPr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Members: </a:t>
            </a:r>
            <a:r>
              <a:rPr lang="en-US" sz="3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Ephesians 4:16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DC13FA-F6EC-0118-B4FC-B8D25E92D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330" y="5067302"/>
            <a:ext cx="313894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>
            <a:extLst>
              <a:ext uri="{FF2B5EF4-FFF2-40B4-BE49-F238E27FC236}">
                <a16:creationId xmlns:a16="http://schemas.microsoft.com/office/drawing/2014/main" id="{6509DF1C-6C30-01B3-9983-AD641BA1A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6858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7503D17F-16ED-A6C6-B27D-573E7F8732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762000"/>
          </a:xfrm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Sound Church?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8B220BE-4A81-4DD8-5061-F9BDB3117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2286000"/>
            <a:ext cx="103632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Warns of trends – Does not tolerate error 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Ezekiel 3:17-18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2 Timothy 4:5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A83633B0-F59E-2EF0-97D3-3D1116F3C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00200"/>
            <a:ext cx="12192000" cy="6858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81AE2D7C-F8ED-D068-377F-4CED03C3E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84326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Demands Plain Preaching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2D53AE-5FFC-7FB0-22C2-FBD753B2CC12}"/>
              </a:ext>
            </a:extLst>
          </p:cNvPr>
          <p:cNvSpPr txBox="1"/>
          <p:nvPr/>
        </p:nvSpPr>
        <p:spPr>
          <a:xfrm>
            <a:off x="0" y="83820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Characteristics of a Sound Church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69F7EA20-49A0-C945-D801-7FC6AE845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38600"/>
            <a:ext cx="12192000" cy="609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DF7BF88B-F2AB-9A29-A53E-C72A02915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2400"/>
            <a:ext cx="1219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00000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To Be Forewarned Is To Be Forearmed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509E08-1B41-1A8E-CAF7-52D1D03A16E4}"/>
              </a:ext>
            </a:extLst>
          </p:cNvPr>
          <p:cNvSpPr txBox="1"/>
          <p:nvPr/>
        </p:nvSpPr>
        <p:spPr>
          <a:xfrm>
            <a:off x="152400" y="4724401"/>
            <a:ext cx="89154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"Cry aloud, spare not; Lift up your voice like a trumpet; Tell My people their transgression,</a:t>
            </a:r>
            <a:b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And the house of Jacob their sins.”</a:t>
            </a:r>
          </a:p>
          <a:p>
            <a:pPr algn="ctr"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Isaiah 58:1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8CFB3F-534A-369B-E31A-44B841B8B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330" y="5067302"/>
            <a:ext cx="313894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/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extLst>
              <a:ext uri="{FF2B5EF4-FFF2-40B4-BE49-F238E27FC236}">
                <a16:creationId xmlns:a16="http://schemas.microsoft.com/office/drawing/2014/main" id="{92BA5AD6-7EFF-BD26-D8EB-74FB647A5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6858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48D300AA-E995-F8F0-B32E-F5A1BA7205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762000"/>
          </a:xfrm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Sound Church?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ED7997B-ADDF-BFF4-B4B4-64BBC4EF12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2286000"/>
            <a:ext cx="10287000" cy="27432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Names </a:t>
            </a:r>
            <a:r>
              <a:rPr lang="en-US" b="1" dirty="0" err="1"/>
              <a:t>names</a:t>
            </a:r>
            <a:r>
              <a:rPr lang="en-US" b="1" dirty="0"/>
              <a:t>, and may offend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Matthew 15:8-13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2 Timothy 2:16-18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2 Timothy 4:10</a:t>
            </a:r>
          </a:p>
          <a:p>
            <a:pPr lvl="1" eaLnBrk="1" hangingPunct="1">
              <a:defRPr/>
            </a:pPr>
            <a:r>
              <a:rPr lang="en-US" sz="3000" dirty="0">
                <a:solidFill>
                  <a:srgbClr val="C00000"/>
                </a:solidFill>
              </a:rPr>
              <a:t>3 John 9</a:t>
            </a:r>
          </a:p>
          <a:p>
            <a:pPr lvl="1" eaLnBrk="1" hangingPunct="1">
              <a:defRPr/>
            </a:pPr>
            <a:endParaRPr lang="en-US" sz="3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3" name="Rectangle 4">
            <a:extLst>
              <a:ext uri="{FF2B5EF4-FFF2-40B4-BE49-F238E27FC236}">
                <a16:creationId xmlns:a16="http://schemas.microsoft.com/office/drawing/2014/main" id="{B506E000-6B7D-A8C2-B939-0877B3F8A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00200"/>
            <a:ext cx="12192000" cy="6858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C6728801-5BB1-761D-1BAD-6CA27B70F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584326"/>
            <a:ext cx="8839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Demands Plain Preaching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C58C8B-A0A2-11EC-651F-31A9082DB95B}"/>
              </a:ext>
            </a:extLst>
          </p:cNvPr>
          <p:cNvSpPr txBox="1"/>
          <p:nvPr/>
        </p:nvSpPr>
        <p:spPr>
          <a:xfrm>
            <a:off x="1752600" y="838200"/>
            <a:ext cx="8915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Characteristics of a Sound Church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777F1A-295F-A09E-F371-2945DE464D52}"/>
              </a:ext>
            </a:extLst>
          </p:cNvPr>
          <p:cNvSpPr/>
          <p:nvPr/>
        </p:nvSpPr>
        <p:spPr>
          <a:xfrm>
            <a:off x="0" y="5105400"/>
            <a:ext cx="8763000" cy="152400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A5D0D6-8048-D78A-7F0F-264968D2C11D}"/>
              </a:ext>
            </a:extLst>
          </p:cNvPr>
          <p:cNvSpPr txBox="1"/>
          <p:nvPr/>
        </p:nvSpPr>
        <p:spPr>
          <a:xfrm>
            <a:off x="76200" y="5257800"/>
            <a:ext cx="8534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Must not be afraid to speak the truth and expose error where it needs to be exposed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F463FE-412F-2E22-D438-C438DA362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330" y="5067302"/>
            <a:ext cx="313894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690C5BD5-F17D-58BC-CAD4-5FD9E7507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6858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DFA8DD98-20F5-9506-C448-E08C4D42A1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762000"/>
          </a:xfrm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Sound Church?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0EDEC38-7D59-BC37-691B-4141C24D0D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752600"/>
            <a:ext cx="10363200" cy="42672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Evangelistic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en-US" sz="3000" dirty="0">
                <a:solidFill>
                  <a:srgbClr val="C00000"/>
                </a:solidFill>
              </a:rPr>
              <a:t>1 Thessalonians 1:8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Pure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en-US" sz="3000" dirty="0">
                <a:solidFill>
                  <a:srgbClr val="C00000"/>
                </a:solidFill>
              </a:rPr>
              <a:t>Philippians 1:27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en-US" sz="3000" dirty="0">
                <a:solidFill>
                  <a:srgbClr val="C00000"/>
                </a:solidFill>
              </a:rPr>
              <a:t>Hebrews 12:14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en-US" sz="3000" dirty="0">
                <a:solidFill>
                  <a:srgbClr val="C00000"/>
                </a:solidFill>
              </a:rPr>
              <a:t>Romans 12:1-2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en-US" sz="3000" dirty="0">
                <a:solidFill>
                  <a:srgbClr val="C00000"/>
                </a:solidFill>
              </a:rPr>
              <a:t>Titus 2:12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DAC3F9-BA7D-761C-6365-7EC10B9AF06F}"/>
              </a:ext>
            </a:extLst>
          </p:cNvPr>
          <p:cNvSpPr txBox="1"/>
          <p:nvPr/>
        </p:nvSpPr>
        <p:spPr>
          <a:xfrm>
            <a:off x="1905000" y="838200"/>
            <a:ext cx="8763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Characteristics of a Sound Church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9DA3B55-4FC8-45C5-1324-19761B7029C5}"/>
              </a:ext>
            </a:extLst>
          </p:cNvPr>
          <p:cNvSpPr/>
          <p:nvPr/>
        </p:nvSpPr>
        <p:spPr>
          <a:xfrm>
            <a:off x="5257800" y="1905000"/>
            <a:ext cx="6553200" cy="28956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65FF66-6EFD-8AB8-F785-6C042B907826}"/>
              </a:ext>
            </a:extLst>
          </p:cNvPr>
          <p:cNvSpPr txBox="1"/>
          <p:nvPr/>
        </p:nvSpPr>
        <p:spPr>
          <a:xfrm>
            <a:off x="5410200" y="2638961"/>
            <a:ext cx="6248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sound church is one that rings out the Word of God!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B4E8B3-2985-F9EC-567C-B5460C898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330" y="5067302"/>
            <a:ext cx="313894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>
            <a:extLst>
              <a:ext uri="{FF2B5EF4-FFF2-40B4-BE49-F238E27FC236}">
                <a16:creationId xmlns:a16="http://schemas.microsoft.com/office/drawing/2014/main" id="{BEFD6B6B-14C4-50FD-FA01-F6D4BA435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6858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C3536F4-5766-AF16-8AF4-B40052EC9F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762000"/>
          </a:xfrm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Sound Church?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FC999A6-2E7B-E550-DAB3-E043663B5F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752600"/>
            <a:ext cx="10363200" cy="42672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United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en-US" sz="3000" dirty="0">
                <a:solidFill>
                  <a:srgbClr val="C00000"/>
                </a:solidFill>
              </a:rPr>
              <a:t>1 Peter 3:8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en-US" sz="3000" dirty="0">
                <a:solidFill>
                  <a:srgbClr val="C00000"/>
                </a:solidFill>
              </a:rPr>
              <a:t>Romans 14:19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en-US" sz="3000" dirty="0">
                <a:solidFill>
                  <a:srgbClr val="C00000"/>
                </a:solidFill>
              </a:rPr>
              <a:t>Ephesians 4:1-3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b="1" dirty="0"/>
              <a:t>Not Content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en-US" sz="3000" dirty="0">
                <a:solidFill>
                  <a:srgbClr val="C00000"/>
                </a:solidFill>
              </a:rPr>
              <a:t>Philippians 3:13-14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0A132C-D8C5-DF89-EAE5-F4FFA4F0003F}"/>
              </a:ext>
            </a:extLst>
          </p:cNvPr>
          <p:cNvSpPr txBox="1"/>
          <p:nvPr/>
        </p:nvSpPr>
        <p:spPr>
          <a:xfrm>
            <a:off x="0" y="83820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Characteristics of a Sound Church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0F6811-81F8-5C41-3DF2-54C47E386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330" y="5067302"/>
            <a:ext cx="313894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Callout 9">
            <a:extLst>
              <a:ext uri="{FF2B5EF4-FFF2-40B4-BE49-F238E27FC236}">
                <a16:creationId xmlns:a16="http://schemas.microsoft.com/office/drawing/2014/main" id="{6C3A19E4-D040-2328-6482-43A2EF173614}"/>
              </a:ext>
            </a:extLst>
          </p:cNvPr>
          <p:cNvSpPr/>
          <p:nvPr/>
        </p:nvSpPr>
        <p:spPr>
          <a:xfrm>
            <a:off x="0" y="4267200"/>
            <a:ext cx="5638800" cy="25908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95CC676A-502E-B634-2B71-78E818FAC5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62400" y="609600"/>
            <a:ext cx="6705600" cy="2133600"/>
          </a:xfrm>
          <a:effectLst>
            <a:outerShdw dist="45791" dir="2021404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</a:t>
            </a:r>
            <a:b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Sound Church?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017BA5-A8CC-08E7-3B83-9EE5747B0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12192000" cy="8382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446FCCF3-8F33-2699-3441-5775130B3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2800"/>
            <a:ext cx="12192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Stable, Safe, Secure, Wholesome, Healthy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F0C507-2122-4F25-52C0-FC57BAA35B94}"/>
              </a:ext>
            </a:extLst>
          </p:cNvPr>
          <p:cNvSpPr txBox="1"/>
          <p:nvPr/>
        </p:nvSpPr>
        <p:spPr>
          <a:xfrm>
            <a:off x="457200" y="4419600"/>
            <a:ext cx="2667000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Just because a church: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B2966C-9176-A28F-B45A-5407F71C24CE}"/>
              </a:ext>
            </a:extLst>
          </p:cNvPr>
          <p:cNvSpPr txBox="1"/>
          <p:nvPr/>
        </p:nvSpPr>
        <p:spPr>
          <a:xfrm>
            <a:off x="5715000" y="4267200"/>
            <a:ext cx="6324600" cy="1938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Is not liberal</a:t>
            </a:r>
          </a:p>
          <a:p>
            <a:pPr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Has the right doctrine</a:t>
            </a:r>
          </a:p>
          <a:p>
            <a:pPr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Is materially rich</a:t>
            </a:r>
          </a:p>
          <a:p>
            <a:pPr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Has a good name and reputation</a:t>
            </a:r>
          </a:p>
          <a:p>
            <a:pPr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Is active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3EDD28-E249-B344-3E49-33C51452BFF6}"/>
              </a:ext>
            </a:extLst>
          </p:cNvPr>
          <p:cNvSpPr/>
          <p:nvPr/>
        </p:nvSpPr>
        <p:spPr>
          <a:xfrm>
            <a:off x="5181600" y="6172200"/>
            <a:ext cx="7010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>
                <a:solidFill>
                  <a:srgbClr val="0000CC"/>
                </a:solidFill>
                <a:latin typeface="Calibri" panose="020F0502020204030204" pitchFamily="34" charset="0"/>
              </a:rPr>
              <a:t>Does not make it a “sound” church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65ED55-F059-1FC9-7DFA-19FCF1D8D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60105"/>
            <a:ext cx="3748540" cy="16448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/>
      <p:bldP spid="12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>
            <a:extLst>
              <a:ext uri="{FF2B5EF4-FFF2-40B4-BE49-F238E27FC236}">
                <a16:creationId xmlns:a16="http://schemas.microsoft.com/office/drawing/2014/main" id="{6850B0A9-316C-52E5-FA85-6DC143004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685800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ABFA7981-C8BE-F5C8-73AE-539AD79969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9144000" cy="762000"/>
          </a:xfrm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sz="6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Sound Church?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FC2C5E8-998E-A90F-73E9-98E16178A0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752600"/>
            <a:ext cx="10363200" cy="42672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3600" b="1" dirty="0"/>
              <a:t>Seeks Scriptural organization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3600" b="1" dirty="0"/>
              <a:t>The members know their place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3600" b="1" dirty="0"/>
              <a:t>Demands plain preaching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3600" b="1" dirty="0"/>
              <a:t>Is evangelistic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3600" b="1" dirty="0"/>
              <a:t>Is pure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3600" b="1" dirty="0"/>
              <a:t>Is united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n-US" sz="3600" b="1" dirty="0"/>
              <a:t>Is NOT content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444FDB-CDF6-89E2-D83B-BDD21EEB25DE}"/>
              </a:ext>
            </a:extLst>
          </p:cNvPr>
          <p:cNvSpPr txBox="1"/>
          <p:nvPr/>
        </p:nvSpPr>
        <p:spPr>
          <a:xfrm>
            <a:off x="0" y="83820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Church That:</a:t>
            </a: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7493BB7C-3778-C10A-C054-9CB2D49D2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733800"/>
            <a:ext cx="5181600" cy="2895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E07D68EB-1DB7-E8E3-8868-450768284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733800"/>
            <a:ext cx="50292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990000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Is This A</a:t>
            </a:r>
          </a:p>
          <a:p>
            <a:pPr algn="ctr">
              <a:defRPr/>
            </a:pP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SOUND</a:t>
            </a:r>
          </a:p>
          <a:p>
            <a:pPr algn="ctr">
              <a:defRPr/>
            </a:pPr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CHURCH?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DD4C2A-837C-18B2-E6E4-88090B954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330" y="5067302"/>
            <a:ext cx="3138940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6" grpId="0" animBg="1"/>
      <p:bldP spid="7" grpId="0"/>
    </p:bldLst>
  </p:timing>
</p:sld>
</file>

<file path=ppt/theme/theme1.xml><?xml version="1.0" encoding="utf-8"?>
<a:theme xmlns:a="http://schemas.openxmlformats.org/drawingml/2006/main" name="Church">
  <a:themeElements>
    <a:clrScheme name="Church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Chur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hurch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urch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urch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urch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urch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Church</Template>
  <TotalTime>859</TotalTime>
  <Words>582</Words>
  <Application>Microsoft Office PowerPoint</Application>
  <PresentationFormat>Widescreen</PresentationFormat>
  <Paragraphs>117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Church</vt:lpstr>
      <vt:lpstr>What Is A Sound Church?</vt:lpstr>
      <vt:lpstr>What Is A Sound Church?</vt:lpstr>
      <vt:lpstr>What Is A Sound Church?</vt:lpstr>
      <vt:lpstr>What Is A Sound Church?</vt:lpstr>
      <vt:lpstr>What Is A Sound Church?</vt:lpstr>
      <vt:lpstr>What Is A Sound Church?</vt:lpstr>
      <vt:lpstr>What Is A Sound Church?</vt:lpstr>
      <vt:lpstr>What Is A Sound Church?</vt:lpstr>
      <vt:lpstr>What Is A Sound Church?</vt:lpstr>
      <vt:lpstr>What Is A Sound Church?</vt:lpstr>
      <vt:lpstr>What Is A Sound Church?</vt:lpstr>
      <vt:lpstr>What Is A Sound Church?</vt:lpstr>
      <vt:lpstr>What Is A Sound Church?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Sound Church?</dc:title>
  <dc:creator>Richard Thetford</dc:creator>
  <cp:lastModifiedBy>Richard Thetford</cp:lastModifiedBy>
  <cp:revision>56</cp:revision>
  <dcterms:created xsi:type="dcterms:W3CDTF">2005-04-05T14:56:17Z</dcterms:created>
  <dcterms:modified xsi:type="dcterms:W3CDTF">2026-10-18T21:29:44Z</dcterms:modified>
</cp:coreProperties>
</file>