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C4D3-6EE2-D38A-84DE-F5104D29B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B070D-04D7-560A-A7BC-3AF1574E5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354D3-AD6F-BDDC-FDC9-394B4595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EBB5F-E3C1-6AEA-B93E-E7174757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3746-083A-7A23-F2FD-14DD9AEF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691C-3C13-45D1-2DFC-8D6728EE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50269-B60B-3907-7D08-D8D8AED0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843D-76BB-E5EC-1749-7A527FBE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DB755-CBB5-8204-2057-F867D805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304C-7FE4-45D5-F28F-20BEC489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01C7A-61EB-2A66-C459-AAB2963C4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75781-1DA8-FFA8-D26E-53FBB9D11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5787-F913-A4B2-6AB1-5C610B8A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899FF-2EDB-40BF-6B5B-EB16D1FF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9B0C8-F44B-DB9A-B4E5-87D26E4E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4B2-B668-31F9-3522-003B8597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4872-4CDD-DBBB-2852-D05684A4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F4DA-5973-BB57-1AB5-1C17101E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6F64-4318-FF3F-07FD-2057C0FC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6A06-5A09-7D29-1B51-12F8ECFE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5203-D4F5-2AD2-A57E-EBF68715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91074-DA89-804E-1FFB-D4197B03B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0D47-516C-BDFB-9AB0-9784E88A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BFD1B-7269-47E7-EA49-BADC5DE5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0F2B9-47DF-5421-5153-F9210040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FE21-9EBC-C4B4-4248-FCCAA73A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2F34-802F-9E2A-B43E-6C5AF79AE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F31D6-3085-ABF3-6A25-CF31E2C6D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D009-E4C2-6A80-E6A2-0474DBCE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2F742-7FBA-A712-EBE4-51711680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F650-67B7-8C04-88D7-D3A05F1F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34DD-5E52-4278-6058-72886A9D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97406-3042-91CE-515D-B4A63ED80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70FB-899C-CBF6-6509-A3CBF2EDE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F47AA-01B4-710C-ADB0-F40068A37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8EBCB-BA07-1327-1E5E-E3466A9F6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AD9F8-AD62-78D7-4A1A-B8759EE2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54620-28DE-D32B-E206-FAF4B3DF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69BA9-D108-E143-0194-87830718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A1A0-FDEE-C550-041B-B6F25A37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3AC91-1832-1516-CF17-F7A75C47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7BB69-AD2A-5E91-E6ED-E688F44F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DE81A-34ED-1F64-A821-2E00AC03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C6D46-46FF-D8D5-5E94-37474CF7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303E-7885-520D-DE74-AD485EC2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F62D4-A94C-CB96-D634-DD158C64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4C34-026B-3521-9614-EA2A5A46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57E95-8A74-42E9-0FEA-8EA1825C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56D6C-9679-2419-12CC-4920E9A7B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468EE-B3C3-0DE5-49CA-28F52125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E11E1-7332-0348-CF4E-481822E3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2191D-452E-3978-C7B8-1B8CD108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0197-E863-2A3F-4387-89AEFAC1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053A7-37DD-B5AB-E0D9-5696B23F0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B531-1CFA-0137-FC24-743E78407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070-EDBE-BD7F-806F-CD7B1B32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BEB-1D39-4E13-ACE5-D2B6253434B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6B9C6-4F95-231E-A890-E9DED69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28464-417C-3188-4EE2-02BFC58B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DA3C-567D-466C-8C5D-2DAE7B13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1A9AE-5779-81D3-FEEE-4ED54D1C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C5235-426B-692D-F253-9A1F89D6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FB5A8-28F1-B23D-4FE3-0F8AF8857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AE79BEB-1D39-4E13-ACE5-D2B6253434B1}" type="datetimeFigureOut">
              <a:rPr lang="en-US" smtClean="0"/>
              <a:pPr/>
              <a:t>4/5/2026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1ECE8-8479-4A09-F906-EB7A7E862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47D8-7B49-BD33-514F-B681FE799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23BDA3C-567D-466C-8C5D-2DAE7B132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E1F30-14A8-73EB-68F8-0D6604237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48"/>
            <a:ext cx="12192000" cy="6869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A90BC6-6F0A-4195-E991-31E213813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11" y="1211768"/>
            <a:ext cx="10668562" cy="95261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Why Did Jesus Die on the Cross?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C92D9-4486-580C-1C37-8DA21B4E2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8226"/>
            <a:ext cx="9144000" cy="44213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Isaiah 53:1-12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265D6-F9C2-9C5A-A685-68C9257F0543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557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3A3DD8-7E19-7C10-C0CD-E04D6252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548B7-4CF3-61D6-A136-8E78722A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Segoe UI" panose="020B0502040204020203" pitchFamily="34" charset="0"/>
              </a:rPr>
              <a:t>To Fulfill Old Testament Prophecies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D426-69D7-B5AF-4767-FC37D86F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922" y="1825625"/>
            <a:ext cx="4003381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Isaiah 53:3-5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Luke 24:44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8046-CD67-D9AA-781D-95971E149680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676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B093-AFE6-7E48-C819-BAFE4B6F7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E24C7-1A49-7D16-5745-7F06C66D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6B8A7-6DB8-EF3F-162F-DF49E741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Segoe UI" panose="020B0502040204020203" pitchFamily="34" charset="0"/>
              </a:rPr>
              <a:t>To Take Away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1FB1-91E7-60BF-2845-7800EDD9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506" y="1825625"/>
            <a:ext cx="4180113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3:14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2:14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10:9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Hebrews 9:15-17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Hebrews 8:13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79773-549D-1C9F-537B-DA706B263228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9079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F39B-B081-C0DA-3E3F-58C64655C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AC802-2A95-7BE3-1211-B233B9FA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8CC8F6-B03A-7123-8E63-EEF4FA18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Segoe UI" panose="020B0502040204020203" pitchFamily="34" charset="0"/>
              </a:rPr>
              <a:t>To Establish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3F34-AD88-2F98-658E-1CD36AC2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239" y="1825625"/>
            <a:ext cx="3883184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Luke 16:16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Hebrews 9:16-17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John 12:48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20:12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92DD1-4E04-BC02-3B0D-9E4884806F5A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907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4A84D-D6F5-C31B-624F-77CB34622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7D583-C0EA-C46A-21A0-9326BBAF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2270C-93A1-1651-25F2-4E97E44A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Segoe UI" panose="020B0502040204020203" pitchFamily="34" charset="0"/>
              </a:rPr>
              <a:t>To Reconcile Jews and Gentiles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37156-360B-0C21-42B6-8AC35A0F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190" y="1825625"/>
            <a:ext cx="4052233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Acts 10:32-34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2:14-16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1:20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3C399-B653-595A-B1E2-AB3FB02E5C54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341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59795-4F73-BE41-C843-179FC368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D239A-05AC-A571-318C-2301C173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F13E5-7A29-B8D1-0825-A5383010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Segoe UI" panose="020B0502040204020203" pitchFamily="34" charset="0"/>
              </a:rPr>
              <a:t>To Purchase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6DBD7-AE0F-F738-D1AB-F62A40EA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38" y="1825625"/>
            <a:ext cx="4075285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16:18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Acts 20:28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5:23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1:22-23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1:18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A83FA-7A49-F6EB-EA32-15274E9FF22B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716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83E33-B244-287D-5D6F-56FCDDDF0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F11280-C18C-A24F-D426-9859B565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48"/>
            <a:ext cx="12192000" cy="6869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FAC9B-7060-5A3E-63DD-791B4F8DD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27" y="82220"/>
            <a:ext cx="10482146" cy="9526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Jesus Died on the Cross to: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4EA52F-95E4-FCC5-E34B-E232469C582B}"/>
              </a:ext>
            </a:extLst>
          </p:cNvPr>
          <p:cNvSpPr txBox="1">
            <a:spLocks/>
          </p:cNvSpPr>
          <p:nvPr/>
        </p:nvSpPr>
        <p:spPr>
          <a:xfrm>
            <a:off x="15368" y="1203222"/>
            <a:ext cx="7307516" cy="505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Fulfill Old Testament Prophecies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Take Away the Old Testament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Establish the New Testament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Reconcile Jews and Gentiles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Purchase the Church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with His Own Blood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70AC7-C709-C75E-6A21-AFC4B73BC9AE}"/>
              </a:ext>
            </a:extLst>
          </p:cNvPr>
          <p:cNvSpPr txBox="1"/>
          <p:nvPr/>
        </p:nvSpPr>
        <p:spPr>
          <a:xfrm>
            <a:off x="3441167" y="5809131"/>
            <a:ext cx="530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Segoe UI" panose="020B0502040204020203" pitchFamily="34" charset="0"/>
              </a:rPr>
              <a:t>2 Corinthians 3:4-11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49F84-83A5-2FFB-4D21-87695949879B}"/>
              </a:ext>
            </a:extLst>
          </p:cNvPr>
          <p:cNvSpPr txBox="1"/>
          <p:nvPr/>
        </p:nvSpPr>
        <p:spPr>
          <a:xfrm>
            <a:off x="0" y="652718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</a:rPr>
              <a:t>Richard Thetford								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170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Segoe UI</vt:lpstr>
      <vt:lpstr>Segoe UI Semibold</vt:lpstr>
      <vt:lpstr>Wingdings</vt:lpstr>
      <vt:lpstr>Office Theme</vt:lpstr>
      <vt:lpstr>Why Did Jesus Die on the Cross?</vt:lpstr>
      <vt:lpstr>To Fulfill Old Testament Prophecies</vt:lpstr>
      <vt:lpstr>To Take Away the Old Testament</vt:lpstr>
      <vt:lpstr>To Establish the New Testament</vt:lpstr>
      <vt:lpstr>To Reconcile Jews and Gentiles</vt:lpstr>
      <vt:lpstr>To Purchase the Church</vt:lpstr>
      <vt:lpstr>Jesus Died on the Cross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6</cp:revision>
  <dcterms:created xsi:type="dcterms:W3CDTF">2025-07-18T02:06:22Z</dcterms:created>
  <dcterms:modified xsi:type="dcterms:W3CDTF">2026-04-05T21:04:34Z</dcterms:modified>
</cp:coreProperties>
</file>